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60" r:id="rId1"/>
  </p:sldMasterIdLst>
  <p:notesMasterIdLst>
    <p:notesMasterId r:id="rId21"/>
  </p:notesMasterIdLst>
  <p:sldIdLst>
    <p:sldId id="1899" r:id="rId2"/>
    <p:sldId id="1961" r:id="rId3"/>
    <p:sldId id="1962" r:id="rId4"/>
    <p:sldId id="1963" r:id="rId5"/>
    <p:sldId id="1964" r:id="rId6"/>
    <p:sldId id="259" r:id="rId7"/>
    <p:sldId id="1965" r:id="rId8"/>
    <p:sldId id="1934" r:id="rId9"/>
    <p:sldId id="1966" r:id="rId10"/>
    <p:sldId id="261" r:id="rId11"/>
    <p:sldId id="1960" r:id="rId12"/>
    <p:sldId id="1967" r:id="rId13"/>
    <p:sldId id="1968" r:id="rId14"/>
    <p:sldId id="1969" r:id="rId15"/>
    <p:sldId id="1970" r:id="rId16"/>
    <p:sldId id="1971" r:id="rId17"/>
    <p:sldId id="1972" r:id="rId18"/>
    <p:sldId id="1950" r:id="rId19"/>
    <p:sldId id="19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373" autoAdjust="0"/>
    <p:restoredTop sz="94660"/>
  </p:normalViewPr>
  <p:slideViewPr>
    <p:cSldViewPr snapToGrid="0">
      <p:cViewPr varScale="1">
        <p:scale>
          <a:sx n="105" d="100"/>
          <a:sy n="105" d="100"/>
        </p:scale>
        <p:origin x="120"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5E18DF-FBFF-496C-ACA2-4038B77CA5CF}" type="doc">
      <dgm:prSet loTypeId="urn:microsoft.com/office/officeart/2005/8/layout/hProcess9" loCatId="process" qsTypeId="urn:microsoft.com/office/officeart/2005/8/quickstyle/simple1" qsCatId="simple" csTypeId="urn:microsoft.com/office/officeart/2005/8/colors/accent1_2" csCatId="accent1" phldr="1"/>
      <dgm:spPr/>
    </dgm:pt>
    <dgm:pt modelId="{6DE86DB1-D184-4DFF-B5A4-19BCAD598DB6}">
      <dgm:prSet phldrT="[Text]" custT="1"/>
      <dgm:spPr/>
      <dgm:t>
        <a:bodyPr/>
        <a:lstStyle/>
        <a:p>
          <a:r>
            <a:rPr lang="en-US" sz="2200" dirty="0" err="1">
              <a:latin typeface="Times New Roman" panose="02020603050405020304" pitchFamily="18" charset="0"/>
              <a:cs typeface="Times New Roman" panose="02020603050405020304" pitchFamily="18" charset="0"/>
            </a:rPr>
            <a:t>Nghị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40/2000/NQ-QH10</a:t>
          </a:r>
        </a:p>
      </dgm:t>
    </dgm:pt>
    <dgm:pt modelId="{FCB98E03-6413-4BDB-A858-7F8844C024C6}" type="parTrans" cxnId="{079D4376-08DC-4FA8-928F-243263B8A047}">
      <dgm:prSet/>
      <dgm:spPr/>
      <dgm:t>
        <a:bodyPr/>
        <a:lstStyle/>
        <a:p>
          <a:endParaRPr lang="en-US" sz="2200">
            <a:latin typeface="Times New Roman" panose="02020603050405020304" pitchFamily="18" charset="0"/>
            <a:cs typeface="Times New Roman" panose="02020603050405020304" pitchFamily="18" charset="0"/>
          </a:endParaRPr>
        </a:p>
      </dgm:t>
    </dgm:pt>
    <dgm:pt modelId="{0D222BF0-9BD3-414D-9416-1F72248CB728}" type="sibTrans" cxnId="{079D4376-08DC-4FA8-928F-243263B8A047}">
      <dgm:prSet/>
      <dgm:spPr/>
      <dgm:t>
        <a:bodyPr/>
        <a:lstStyle/>
        <a:p>
          <a:endParaRPr lang="en-US" sz="2200">
            <a:latin typeface="Times New Roman" panose="02020603050405020304" pitchFamily="18" charset="0"/>
            <a:cs typeface="Times New Roman" panose="02020603050405020304" pitchFamily="18" charset="0"/>
          </a:endParaRPr>
        </a:p>
      </dgm:t>
    </dgm:pt>
    <dgm:pt modelId="{C6439950-5487-4DAF-AC89-6B811F1D7339}">
      <dgm:prSet phldrT="[Text]" custT="1"/>
      <dgm:spPr/>
      <dgm:t>
        <a:bodyPr/>
        <a:lstStyle/>
        <a:p>
          <a:r>
            <a:rPr lang="en-US" sz="2200" dirty="0">
              <a:latin typeface="Times New Roman" panose="02020603050405020304" pitchFamily="18" charset="0"/>
              <a:cs typeface="Times New Roman" panose="02020603050405020304" pitchFamily="18" charset="0"/>
            </a:rPr>
            <a:t>01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Sách</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giáo</a:t>
          </a:r>
          <a:r>
            <a:rPr lang="en-US" sz="2200" b="1" dirty="0">
              <a:latin typeface="Times New Roman" panose="02020603050405020304" pitchFamily="18" charset="0"/>
              <a:cs typeface="Times New Roman" panose="02020603050405020304" pitchFamily="18" charset="0"/>
            </a:rPr>
            <a:t> khoa </a:t>
          </a:r>
          <a:r>
            <a:rPr lang="en-US" sz="2200" dirty="0" err="1">
              <a:latin typeface="Times New Roman" panose="02020603050405020304" pitchFamily="18" charset="0"/>
              <a:cs typeface="Times New Roman" panose="02020603050405020304" pitchFamily="18" charset="0"/>
            </a:rPr>
            <a:t>duy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 (2002)</a:t>
          </a:r>
        </a:p>
      </dgm:t>
    </dgm:pt>
    <dgm:pt modelId="{D6490661-1171-4142-961C-76253F3DD218}" type="parTrans" cxnId="{BDFFC05A-6E14-4166-9999-1C58872AA5F1}">
      <dgm:prSet/>
      <dgm:spPr/>
      <dgm:t>
        <a:bodyPr/>
        <a:lstStyle/>
        <a:p>
          <a:endParaRPr lang="en-US" sz="2200">
            <a:latin typeface="Times New Roman" panose="02020603050405020304" pitchFamily="18" charset="0"/>
            <a:cs typeface="Times New Roman" panose="02020603050405020304" pitchFamily="18" charset="0"/>
          </a:endParaRPr>
        </a:p>
      </dgm:t>
    </dgm:pt>
    <dgm:pt modelId="{374BE3F9-C7E0-46F2-AE92-415EBB4DE210}" type="sibTrans" cxnId="{BDFFC05A-6E14-4166-9999-1C58872AA5F1}">
      <dgm:prSet/>
      <dgm:spPr/>
      <dgm:t>
        <a:bodyPr/>
        <a:lstStyle/>
        <a:p>
          <a:endParaRPr lang="en-US" sz="2200">
            <a:latin typeface="Times New Roman" panose="02020603050405020304" pitchFamily="18" charset="0"/>
            <a:cs typeface="Times New Roman" panose="02020603050405020304" pitchFamily="18" charset="0"/>
          </a:endParaRPr>
        </a:p>
      </dgm:t>
    </dgm:pt>
    <dgm:pt modelId="{37903698-CD2F-43AB-AF71-521DFFDC60A6}">
      <dgm:prSet phldrT="[Text]" custT="1"/>
      <dgm:spPr/>
      <dgm:t>
        <a:bodyPr/>
        <a:lstStyle/>
        <a:p>
          <a:r>
            <a:rPr lang="en-US" sz="2200" dirty="0">
              <a:latin typeface="Times New Roman" panose="02020603050405020304" pitchFamily="18" charset="0"/>
              <a:cs typeface="Times New Roman" panose="02020603050405020304" pitchFamily="18" charset="0"/>
            </a:rPr>
            <a:t>Quyết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16/2006/QĐ-BGDĐT</a:t>
          </a:r>
        </a:p>
      </dgm:t>
    </dgm:pt>
    <dgm:pt modelId="{33A22A82-3FE5-43FF-B9DD-2E2C57242A5C}" type="parTrans" cxnId="{D51BDF63-9498-4CDC-A175-5E4E6A996703}">
      <dgm:prSet/>
      <dgm:spPr/>
      <dgm:t>
        <a:bodyPr/>
        <a:lstStyle/>
        <a:p>
          <a:endParaRPr lang="en-US" sz="2200">
            <a:latin typeface="Times New Roman" panose="02020603050405020304" pitchFamily="18" charset="0"/>
            <a:cs typeface="Times New Roman" panose="02020603050405020304" pitchFamily="18" charset="0"/>
          </a:endParaRPr>
        </a:p>
      </dgm:t>
    </dgm:pt>
    <dgm:pt modelId="{E297EC42-9E18-4CB9-9383-B59DE761D2A9}" type="sibTrans" cxnId="{D51BDF63-9498-4CDC-A175-5E4E6A996703}">
      <dgm:prSet/>
      <dgm:spPr/>
      <dgm:t>
        <a:bodyPr/>
        <a:lstStyle/>
        <a:p>
          <a:endParaRPr lang="en-US" sz="2200">
            <a:latin typeface="Times New Roman" panose="02020603050405020304" pitchFamily="18" charset="0"/>
            <a:cs typeface="Times New Roman" panose="02020603050405020304" pitchFamily="18" charset="0"/>
          </a:endParaRPr>
        </a:p>
      </dgm:t>
    </dgm:pt>
    <dgm:pt modelId="{C1B34910-2CFC-4572-A69E-DF2B4FC762D3}" type="pres">
      <dgm:prSet presAssocID="{965E18DF-FBFF-496C-ACA2-4038B77CA5CF}" presName="CompostProcess" presStyleCnt="0">
        <dgm:presLayoutVars>
          <dgm:dir/>
          <dgm:resizeHandles val="exact"/>
        </dgm:presLayoutVars>
      </dgm:prSet>
      <dgm:spPr/>
    </dgm:pt>
    <dgm:pt modelId="{0B683FD6-C357-4FA6-B814-F00DBB0F66FB}" type="pres">
      <dgm:prSet presAssocID="{965E18DF-FBFF-496C-ACA2-4038B77CA5CF}" presName="arrow" presStyleLbl="bgShp" presStyleIdx="0" presStyleCnt="1"/>
      <dgm:spPr/>
    </dgm:pt>
    <dgm:pt modelId="{E2EFA022-6433-4E80-8FD0-45913EB65480}" type="pres">
      <dgm:prSet presAssocID="{965E18DF-FBFF-496C-ACA2-4038B77CA5CF}" presName="linearProcess" presStyleCnt="0"/>
      <dgm:spPr/>
    </dgm:pt>
    <dgm:pt modelId="{05EEC38D-E693-47ED-B181-4A2D1F72B7DD}" type="pres">
      <dgm:prSet presAssocID="{6DE86DB1-D184-4DFF-B5A4-19BCAD598DB6}" presName="textNode" presStyleLbl="node1" presStyleIdx="0" presStyleCnt="3">
        <dgm:presLayoutVars>
          <dgm:bulletEnabled val="1"/>
        </dgm:presLayoutVars>
      </dgm:prSet>
      <dgm:spPr/>
    </dgm:pt>
    <dgm:pt modelId="{1173FD3A-761F-4880-8B9C-7E916DD37AD4}" type="pres">
      <dgm:prSet presAssocID="{0D222BF0-9BD3-414D-9416-1F72248CB728}" presName="sibTrans" presStyleCnt="0"/>
      <dgm:spPr/>
    </dgm:pt>
    <dgm:pt modelId="{49F7C982-124A-477A-83EE-E9FD4324BA06}" type="pres">
      <dgm:prSet presAssocID="{C6439950-5487-4DAF-AC89-6B811F1D7339}" presName="textNode" presStyleLbl="node1" presStyleIdx="1" presStyleCnt="3">
        <dgm:presLayoutVars>
          <dgm:bulletEnabled val="1"/>
        </dgm:presLayoutVars>
      </dgm:prSet>
      <dgm:spPr/>
    </dgm:pt>
    <dgm:pt modelId="{541C931D-D54C-4298-89D9-EA9DC2ADCA71}" type="pres">
      <dgm:prSet presAssocID="{374BE3F9-C7E0-46F2-AE92-415EBB4DE210}" presName="sibTrans" presStyleCnt="0"/>
      <dgm:spPr/>
    </dgm:pt>
    <dgm:pt modelId="{E179DB60-5546-49DE-A8A9-D268FD504B4E}" type="pres">
      <dgm:prSet presAssocID="{37903698-CD2F-43AB-AF71-521DFFDC60A6}" presName="textNode" presStyleLbl="node1" presStyleIdx="2" presStyleCnt="3">
        <dgm:presLayoutVars>
          <dgm:bulletEnabled val="1"/>
        </dgm:presLayoutVars>
      </dgm:prSet>
      <dgm:spPr/>
    </dgm:pt>
  </dgm:ptLst>
  <dgm:cxnLst>
    <dgm:cxn modelId="{14DA1A34-6EA0-48BC-B46E-5125490436C9}" type="presOf" srcId="{6DE86DB1-D184-4DFF-B5A4-19BCAD598DB6}" destId="{05EEC38D-E693-47ED-B181-4A2D1F72B7DD}" srcOrd="0" destOrd="0" presId="urn:microsoft.com/office/officeart/2005/8/layout/hProcess9"/>
    <dgm:cxn modelId="{D51BDF63-9498-4CDC-A175-5E4E6A996703}" srcId="{965E18DF-FBFF-496C-ACA2-4038B77CA5CF}" destId="{37903698-CD2F-43AB-AF71-521DFFDC60A6}" srcOrd="2" destOrd="0" parTransId="{33A22A82-3FE5-43FF-B9DD-2E2C57242A5C}" sibTransId="{E297EC42-9E18-4CB9-9383-B59DE761D2A9}"/>
    <dgm:cxn modelId="{079D4376-08DC-4FA8-928F-243263B8A047}" srcId="{965E18DF-FBFF-496C-ACA2-4038B77CA5CF}" destId="{6DE86DB1-D184-4DFF-B5A4-19BCAD598DB6}" srcOrd="0" destOrd="0" parTransId="{FCB98E03-6413-4BDB-A858-7F8844C024C6}" sibTransId="{0D222BF0-9BD3-414D-9416-1F72248CB728}"/>
    <dgm:cxn modelId="{BDFFC05A-6E14-4166-9999-1C58872AA5F1}" srcId="{965E18DF-FBFF-496C-ACA2-4038B77CA5CF}" destId="{C6439950-5487-4DAF-AC89-6B811F1D7339}" srcOrd="1" destOrd="0" parTransId="{D6490661-1171-4142-961C-76253F3DD218}" sibTransId="{374BE3F9-C7E0-46F2-AE92-415EBB4DE210}"/>
    <dgm:cxn modelId="{CE056E8A-90C7-4951-B43D-AD24ACD1ADAF}" type="presOf" srcId="{C6439950-5487-4DAF-AC89-6B811F1D7339}" destId="{49F7C982-124A-477A-83EE-E9FD4324BA06}" srcOrd="0" destOrd="0" presId="urn:microsoft.com/office/officeart/2005/8/layout/hProcess9"/>
    <dgm:cxn modelId="{AFAAB0EB-592C-4025-9DB3-D8049DF380FF}" type="presOf" srcId="{965E18DF-FBFF-496C-ACA2-4038B77CA5CF}" destId="{C1B34910-2CFC-4572-A69E-DF2B4FC762D3}" srcOrd="0" destOrd="0" presId="urn:microsoft.com/office/officeart/2005/8/layout/hProcess9"/>
    <dgm:cxn modelId="{CC0781EF-9FD1-4816-BB33-372DBA0B5293}" type="presOf" srcId="{37903698-CD2F-43AB-AF71-521DFFDC60A6}" destId="{E179DB60-5546-49DE-A8A9-D268FD504B4E}" srcOrd="0" destOrd="0" presId="urn:microsoft.com/office/officeart/2005/8/layout/hProcess9"/>
    <dgm:cxn modelId="{2C512D72-60F2-4B1B-A3DA-5123266DB0F3}" type="presParOf" srcId="{C1B34910-2CFC-4572-A69E-DF2B4FC762D3}" destId="{0B683FD6-C357-4FA6-B814-F00DBB0F66FB}" srcOrd="0" destOrd="0" presId="urn:microsoft.com/office/officeart/2005/8/layout/hProcess9"/>
    <dgm:cxn modelId="{31C149A7-6B7B-41C0-975A-2D17AF7A45BB}" type="presParOf" srcId="{C1B34910-2CFC-4572-A69E-DF2B4FC762D3}" destId="{E2EFA022-6433-4E80-8FD0-45913EB65480}" srcOrd="1" destOrd="0" presId="urn:microsoft.com/office/officeart/2005/8/layout/hProcess9"/>
    <dgm:cxn modelId="{2F1487F0-F1CD-490F-BD82-17D567FE37B0}" type="presParOf" srcId="{E2EFA022-6433-4E80-8FD0-45913EB65480}" destId="{05EEC38D-E693-47ED-B181-4A2D1F72B7DD}" srcOrd="0" destOrd="0" presId="urn:microsoft.com/office/officeart/2005/8/layout/hProcess9"/>
    <dgm:cxn modelId="{F2E69A32-5FBF-469B-9ED2-C64E8742EEC6}" type="presParOf" srcId="{E2EFA022-6433-4E80-8FD0-45913EB65480}" destId="{1173FD3A-761F-4880-8B9C-7E916DD37AD4}" srcOrd="1" destOrd="0" presId="urn:microsoft.com/office/officeart/2005/8/layout/hProcess9"/>
    <dgm:cxn modelId="{926EC0E2-F332-4B54-8898-637F306F7B99}" type="presParOf" srcId="{E2EFA022-6433-4E80-8FD0-45913EB65480}" destId="{49F7C982-124A-477A-83EE-E9FD4324BA06}" srcOrd="2" destOrd="0" presId="urn:microsoft.com/office/officeart/2005/8/layout/hProcess9"/>
    <dgm:cxn modelId="{985D4ECD-3D6A-4D1F-98E8-96892B9559A0}" type="presParOf" srcId="{E2EFA022-6433-4E80-8FD0-45913EB65480}" destId="{541C931D-D54C-4298-89D9-EA9DC2ADCA71}" srcOrd="3" destOrd="0" presId="urn:microsoft.com/office/officeart/2005/8/layout/hProcess9"/>
    <dgm:cxn modelId="{0A9F8E2D-50BD-48CE-97F1-2A7169F6A36C}" type="presParOf" srcId="{E2EFA022-6433-4E80-8FD0-45913EB65480}" destId="{E179DB60-5546-49DE-A8A9-D268FD504B4E}"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5E18DF-FBFF-496C-ACA2-4038B77CA5CF}" type="doc">
      <dgm:prSet loTypeId="urn:microsoft.com/office/officeart/2005/8/layout/hProcess9" loCatId="process" qsTypeId="urn:microsoft.com/office/officeart/2005/8/quickstyle/simple1" qsCatId="simple" csTypeId="urn:microsoft.com/office/officeart/2005/8/colors/accent2_2" csCatId="accent2" phldr="1"/>
      <dgm:spPr/>
    </dgm:pt>
    <dgm:pt modelId="{6DE86DB1-D184-4DFF-B5A4-19BCAD598DB6}">
      <dgm:prSet phldrT="[Text]" custT="1"/>
      <dgm:spPr/>
      <dgm:t>
        <a:bodyPr/>
        <a:lstStyle/>
        <a:p>
          <a:r>
            <a:rPr lang="en-US" sz="2200" dirty="0" err="1">
              <a:latin typeface="Times New Roman" panose="02020603050405020304" pitchFamily="18" charset="0"/>
              <a:cs typeface="Times New Roman" panose="02020603050405020304" pitchFamily="18" charset="0"/>
            </a:rPr>
            <a:t>Nghị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88/2014/NQ-QH13</a:t>
          </a:r>
        </a:p>
        <a:p>
          <a:r>
            <a:rPr lang="en-US" sz="2200" dirty="0" err="1">
              <a:latin typeface="Times New Roman" panose="02020603050405020304" pitchFamily="18" charset="0"/>
              <a:cs typeface="Times New Roman" panose="02020603050405020304" pitchFamily="18" charset="0"/>
            </a:rPr>
            <a:t>Nghị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51/2017/NQ-QH14</a:t>
          </a:r>
        </a:p>
      </dgm:t>
    </dgm:pt>
    <dgm:pt modelId="{FCB98E03-6413-4BDB-A858-7F8844C024C6}" type="parTrans" cxnId="{079D4376-08DC-4FA8-928F-243263B8A047}">
      <dgm:prSet/>
      <dgm:spPr/>
      <dgm:t>
        <a:bodyPr/>
        <a:lstStyle/>
        <a:p>
          <a:endParaRPr lang="en-US">
            <a:latin typeface="Times New Roman" panose="02020603050405020304" pitchFamily="18" charset="0"/>
            <a:cs typeface="Times New Roman" panose="02020603050405020304" pitchFamily="18" charset="0"/>
          </a:endParaRPr>
        </a:p>
      </dgm:t>
    </dgm:pt>
    <dgm:pt modelId="{0D222BF0-9BD3-414D-9416-1F72248CB728}" type="sibTrans" cxnId="{079D4376-08DC-4FA8-928F-243263B8A047}">
      <dgm:prSet/>
      <dgm:spPr/>
      <dgm:t>
        <a:bodyPr/>
        <a:lstStyle/>
        <a:p>
          <a:endParaRPr lang="en-US">
            <a:latin typeface="Times New Roman" panose="02020603050405020304" pitchFamily="18" charset="0"/>
            <a:cs typeface="Times New Roman" panose="02020603050405020304" pitchFamily="18" charset="0"/>
          </a:endParaRPr>
        </a:p>
      </dgm:t>
    </dgm:pt>
    <dgm:pt modelId="{C6439950-5487-4DAF-AC89-6B811F1D7339}">
      <dgm:prSet phldrT="[Text]" custT="1"/>
      <dgm:spPr/>
      <dgm:t>
        <a:bodyPr/>
        <a:lstStyle/>
        <a:p>
          <a:r>
            <a:rPr lang="en-US" sz="2200" dirty="0">
              <a:latin typeface="Times New Roman" panose="02020603050405020304" pitchFamily="18" charset="0"/>
              <a:cs typeface="Times New Roman" panose="02020603050405020304" pitchFamily="18" charset="0"/>
            </a:rPr>
            <a:t>Ban </a:t>
          </a:r>
          <a:r>
            <a:rPr lang="en-US" sz="2200" dirty="0" err="1">
              <a:latin typeface="Times New Roman" panose="02020603050405020304" pitchFamily="18" charset="0"/>
              <a:cs typeface="Times New Roman" panose="02020603050405020304" pitchFamily="18" charset="0"/>
            </a:rPr>
            <a:t>hành</a:t>
          </a:r>
          <a:r>
            <a:rPr lang="en-US" sz="2200" dirty="0">
              <a:latin typeface="Times New Roman" panose="02020603050405020304" pitchFamily="18" charset="0"/>
              <a:cs typeface="Times New Roman" panose="02020603050405020304" pitchFamily="18" charset="0"/>
            </a:rPr>
            <a:t> </a:t>
          </a:r>
          <a:r>
            <a:rPr lang="en-US" sz="2200" b="1" i="0" dirty="0" err="1">
              <a:latin typeface="Times New Roman" panose="02020603050405020304" pitchFamily="18" charset="0"/>
              <a:cs typeface="Times New Roman" panose="02020603050405020304" pitchFamily="18" charset="0"/>
            </a:rPr>
            <a:t>Chương</a:t>
          </a:r>
          <a:r>
            <a:rPr lang="en-US" sz="2200" b="1" i="0" dirty="0">
              <a:latin typeface="Times New Roman" panose="02020603050405020304" pitchFamily="18" charset="0"/>
              <a:cs typeface="Times New Roman" panose="02020603050405020304" pitchFamily="18" charset="0"/>
            </a:rPr>
            <a:t> </a:t>
          </a:r>
          <a:r>
            <a:rPr lang="en-US" sz="2200" b="1" i="0" dirty="0" err="1">
              <a:latin typeface="Times New Roman" panose="02020603050405020304" pitchFamily="18" charset="0"/>
              <a:cs typeface="Times New Roman" panose="02020603050405020304" pitchFamily="18" charset="0"/>
            </a:rPr>
            <a:t>trình</a:t>
          </a:r>
          <a:r>
            <a:rPr lang="en-US" sz="2200" b="1" i="0" dirty="0">
              <a:latin typeface="Times New Roman" panose="02020603050405020304" pitchFamily="18" charset="0"/>
              <a:cs typeface="Times New Roman" panose="02020603050405020304" pitchFamily="18" charset="0"/>
            </a:rPr>
            <a:t> GDPT 2018 </a:t>
          </a:r>
          <a:r>
            <a:rPr lang="en-US" sz="2200" dirty="0">
              <a:latin typeface="Times New Roman" panose="02020603050405020304" pitchFamily="18" charset="0"/>
              <a:cs typeface="Times New Roman" panose="02020603050405020304" pitchFamily="18" charset="0"/>
            </a:rPr>
            <a:t>(12/2018)</a:t>
          </a:r>
        </a:p>
      </dgm:t>
    </dgm:pt>
    <dgm:pt modelId="{D6490661-1171-4142-961C-76253F3DD218}" type="parTrans" cxnId="{BDFFC05A-6E14-4166-9999-1C58872AA5F1}">
      <dgm:prSet/>
      <dgm:spPr/>
      <dgm:t>
        <a:bodyPr/>
        <a:lstStyle/>
        <a:p>
          <a:endParaRPr lang="en-US">
            <a:latin typeface="Times New Roman" panose="02020603050405020304" pitchFamily="18" charset="0"/>
            <a:cs typeface="Times New Roman" panose="02020603050405020304" pitchFamily="18" charset="0"/>
          </a:endParaRPr>
        </a:p>
      </dgm:t>
    </dgm:pt>
    <dgm:pt modelId="{374BE3F9-C7E0-46F2-AE92-415EBB4DE210}" type="sibTrans" cxnId="{BDFFC05A-6E14-4166-9999-1C58872AA5F1}">
      <dgm:prSet/>
      <dgm:spPr/>
      <dgm:t>
        <a:bodyPr/>
        <a:lstStyle/>
        <a:p>
          <a:endParaRPr lang="en-US">
            <a:latin typeface="Times New Roman" panose="02020603050405020304" pitchFamily="18" charset="0"/>
            <a:cs typeface="Times New Roman" panose="02020603050405020304" pitchFamily="18" charset="0"/>
          </a:endParaRPr>
        </a:p>
      </dgm:t>
    </dgm:pt>
    <dgm:pt modelId="{37903698-CD2F-43AB-AF71-521DFFDC60A6}">
      <dgm:prSet phldrT="[Text]" custT="1"/>
      <dgm:spPr/>
      <dgm:t>
        <a:bodyPr/>
        <a:lstStyle/>
        <a:p>
          <a:r>
            <a:rPr lang="en-US" sz="2200" dirty="0">
              <a:latin typeface="Times New Roman" panose="02020603050405020304" pitchFamily="18" charset="0"/>
              <a:cs typeface="Times New Roman" panose="02020603050405020304" pitchFamily="18" charset="0"/>
            </a:rPr>
            <a:t>Ban </a:t>
          </a:r>
          <a:r>
            <a:rPr lang="en-US" sz="2200" dirty="0" err="1">
              <a:latin typeface="Times New Roman" panose="02020603050405020304" pitchFamily="18" charset="0"/>
              <a:cs typeface="Times New Roman" panose="02020603050405020304" pitchFamily="18" charset="0"/>
            </a:rPr>
            <a:t>hành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một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khoa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endParaRPr lang="en-US" sz="2200" dirty="0">
            <a:latin typeface="Times New Roman" panose="02020603050405020304" pitchFamily="18" charset="0"/>
            <a:cs typeface="Times New Roman" panose="02020603050405020304" pitchFamily="18" charset="0"/>
          </a:endParaRPr>
        </a:p>
      </dgm:t>
    </dgm:pt>
    <dgm:pt modelId="{33A22A82-3FE5-43FF-B9DD-2E2C57242A5C}" type="parTrans" cxnId="{D51BDF63-9498-4CDC-A175-5E4E6A996703}">
      <dgm:prSet/>
      <dgm:spPr/>
      <dgm:t>
        <a:bodyPr/>
        <a:lstStyle/>
        <a:p>
          <a:endParaRPr lang="en-US">
            <a:latin typeface="Times New Roman" panose="02020603050405020304" pitchFamily="18" charset="0"/>
            <a:cs typeface="Times New Roman" panose="02020603050405020304" pitchFamily="18" charset="0"/>
          </a:endParaRPr>
        </a:p>
      </dgm:t>
    </dgm:pt>
    <dgm:pt modelId="{E297EC42-9E18-4CB9-9383-B59DE761D2A9}" type="sibTrans" cxnId="{D51BDF63-9498-4CDC-A175-5E4E6A996703}">
      <dgm:prSet/>
      <dgm:spPr/>
      <dgm:t>
        <a:bodyPr/>
        <a:lstStyle/>
        <a:p>
          <a:endParaRPr lang="en-US">
            <a:latin typeface="Times New Roman" panose="02020603050405020304" pitchFamily="18" charset="0"/>
            <a:cs typeface="Times New Roman" panose="02020603050405020304" pitchFamily="18" charset="0"/>
          </a:endParaRPr>
        </a:p>
      </dgm:t>
    </dgm:pt>
    <dgm:pt modelId="{C1B34910-2CFC-4572-A69E-DF2B4FC762D3}" type="pres">
      <dgm:prSet presAssocID="{965E18DF-FBFF-496C-ACA2-4038B77CA5CF}" presName="CompostProcess" presStyleCnt="0">
        <dgm:presLayoutVars>
          <dgm:dir/>
          <dgm:resizeHandles val="exact"/>
        </dgm:presLayoutVars>
      </dgm:prSet>
      <dgm:spPr/>
    </dgm:pt>
    <dgm:pt modelId="{0B683FD6-C357-4FA6-B814-F00DBB0F66FB}" type="pres">
      <dgm:prSet presAssocID="{965E18DF-FBFF-496C-ACA2-4038B77CA5CF}" presName="arrow" presStyleLbl="bgShp" presStyleIdx="0" presStyleCnt="1"/>
      <dgm:spPr/>
    </dgm:pt>
    <dgm:pt modelId="{E2EFA022-6433-4E80-8FD0-45913EB65480}" type="pres">
      <dgm:prSet presAssocID="{965E18DF-FBFF-496C-ACA2-4038B77CA5CF}" presName="linearProcess" presStyleCnt="0"/>
      <dgm:spPr/>
    </dgm:pt>
    <dgm:pt modelId="{05EEC38D-E693-47ED-B181-4A2D1F72B7DD}" type="pres">
      <dgm:prSet presAssocID="{6DE86DB1-D184-4DFF-B5A4-19BCAD598DB6}" presName="textNode" presStyleLbl="node1" presStyleIdx="0" presStyleCnt="3" custScaleX="133562">
        <dgm:presLayoutVars>
          <dgm:bulletEnabled val="1"/>
        </dgm:presLayoutVars>
      </dgm:prSet>
      <dgm:spPr/>
    </dgm:pt>
    <dgm:pt modelId="{1173FD3A-761F-4880-8B9C-7E916DD37AD4}" type="pres">
      <dgm:prSet presAssocID="{0D222BF0-9BD3-414D-9416-1F72248CB728}" presName="sibTrans" presStyleCnt="0"/>
      <dgm:spPr/>
    </dgm:pt>
    <dgm:pt modelId="{49F7C982-124A-477A-83EE-E9FD4324BA06}" type="pres">
      <dgm:prSet presAssocID="{C6439950-5487-4DAF-AC89-6B811F1D7339}" presName="textNode" presStyleLbl="node1" presStyleIdx="1" presStyleCnt="3">
        <dgm:presLayoutVars>
          <dgm:bulletEnabled val="1"/>
        </dgm:presLayoutVars>
      </dgm:prSet>
      <dgm:spPr/>
    </dgm:pt>
    <dgm:pt modelId="{541C931D-D54C-4298-89D9-EA9DC2ADCA71}" type="pres">
      <dgm:prSet presAssocID="{374BE3F9-C7E0-46F2-AE92-415EBB4DE210}" presName="sibTrans" presStyleCnt="0"/>
      <dgm:spPr/>
    </dgm:pt>
    <dgm:pt modelId="{E179DB60-5546-49DE-A8A9-D268FD504B4E}" type="pres">
      <dgm:prSet presAssocID="{37903698-CD2F-43AB-AF71-521DFFDC60A6}" presName="textNode" presStyleLbl="node1" presStyleIdx="2" presStyleCnt="3">
        <dgm:presLayoutVars>
          <dgm:bulletEnabled val="1"/>
        </dgm:presLayoutVars>
      </dgm:prSet>
      <dgm:spPr/>
    </dgm:pt>
  </dgm:ptLst>
  <dgm:cxnLst>
    <dgm:cxn modelId="{14DA1A34-6EA0-48BC-B46E-5125490436C9}" type="presOf" srcId="{6DE86DB1-D184-4DFF-B5A4-19BCAD598DB6}" destId="{05EEC38D-E693-47ED-B181-4A2D1F72B7DD}" srcOrd="0" destOrd="0" presId="urn:microsoft.com/office/officeart/2005/8/layout/hProcess9"/>
    <dgm:cxn modelId="{D51BDF63-9498-4CDC-A175-5E4E6A996703}" srcId="{965E18DF-FBFF-496C-ACA2-4038B77CA5CF}" destId="{37903698-CD2F-43AB-AF71-521DFFDC60A6}" srcOrd="2" destOrd="0" parTransId="{33A22A82-3FE5-43FF-B9DD-2E2C57242A5C}" sibTransId="{E297EC42-9E18-4CB9-9383-B59DE761D2A9}"/>
    <dgm:cxn modelId="{079D4376-08DC-4FA8-928F-243263B8A047}" srcId="{965E18DF-FBFF-496C-ACA2-4038B77CA5CF}" destId="{6DE86DB1-D184-4DFF-B5A4-19BCAD598DB6}" srcOrd="0" destOrd="0" parTransId="{FCB98E03-6413-4BDB-A858-7F8844C024C6}" sibTransId="{0D222BF0-9BD3-414D-9416-1F72248CB728}"/>
    <dgm:cxn modelId="{BDFFC05A-6E14-4166-9999-1C58872AA5F1}" srcId="{965E18DF-FBFF-496C-ACA2-4038B77CA5CF}" destId="{C6439950-5487-4DAF-AC89-6B811F1D7339}" srcOrd="1" destOrd="0" parTransId="{D6490661-1171-4142-961C-76253F3DD218}" sibTransId="{374BE3F9-C7E0-46F2-AE92-415EBB4DE210}"/>
    <dgm:cxn modelId="{CE056E8A-90C7-4951-B43D-AD24ACD1ADAF}" type="presOf" srcId="{C6439950-5487-4DAF-AC89-6B811F1D7339}" destId="{49F7C982-124A-477A-83EE-E9FD4324BA06}" srcOrd="0" destOrd="0" presId="urn:microsoft.com/office/officeart/2005/8/layout/hProcess9"/>
    <dgm:cxn modelId="{AFAAB0EB-592C-4025-9DB3-D8049DF380FF}" type="presOf" srcId="{965E18DF-FBFF-496C-ACA2-4038B77CA5CF}" destId="{C1B34910-2CFC-4572-A69E-DF2B4FC762D3}" srcOrd="0" destOrd="0" presId="urn:microsoft.com/office/officeart/2005/8/layout/hProcess9"/>
    <dgm:cxn modelId="{CC0781EF-9FD1-4816-BB33-372DBA0B5293}" type="presOf" srcId="{37903698-CD2F-43AB-AF71-521DFFDC60A6}" destId="{E179DB60-5546-49DE-A8A9-D268FD504B4E}" srcOrd="0" destOrd="0" presId="urn:microsoft.com/office/officeart/2005/8/layout/hProcess9"/>
    <dgm:cxn modelId="{2C512D72-60F2-4B1B-A3DA-5123266DB0F3}" type="presParOf" srcId="{C1B34910-2CFC-4572-A69E-DF2B4FC762D3}" destId="{0B683FD6-C357-4FA6-B814-F00DBB0F66FB}" srcOrd="0" destOrd="0" presId="urn:microsoft.com/office/officeart/2005/8/layout/hProcess9"/>
    <dgm:cxn modelId="{31C149A7-6B7B-41C0-975A-2D17AF7A45BB}" type="presParOf" srcId="{C1B34910-2CFC-4572-A69E-DF2B4FC762D3}" destId="{E2EFA022-6433-4E80-8FD0-45913EB65480}" srcOrd="1" destOrd="0" presId="urn:microsoft.com/office/officeart/2005/8/layout/hProcess9"/>
    <dgm:cxn modelId="{2F1487F0-F1CD-490F-BD82-17D567FE37B0}" type="presParOf" srcId="{E2EFA022-6433-4E80-8FD0-45913EB65480}" destId="{05EEC38D-E693-47ED-B181-4A2D1F72B7DD}" srcOrd="0" destOrd="0" presId="urn:microsoft.com/office/officeart/2005/8/layout/hProcess9"/>
    <dgm:cxn modelId="{F2E69A32-5FBF-469B-9ED2-C64E8742EEC6}" type="presParOf" srcId="{E2EFA022-6433-4E80-8FD0-45913EB65480}" destId="{1173FD3A-761F-4880-8B9C-7E916DD37AD4}" srcOrd="1" destOrd="0" presId="urn:microsoft.com/office/officeart/2005/8/layout/hProcess9"/>
    <dgm:cxn modelId="{926EC0E2-F332-4B54-8898-637F306F7B99}" type="presParOf" srcId="{E2EFA022-6433-4E80-8FD0-45913EB65480}" destId="{49F7C982-124A-477A-83EE-E9FD4324BA06}" srcOrd="2" destOrd="0" presId="urn:microsoft.com/office/officeart/2005/8/layout/hProcess9"/>
    <dgm:cxn modelId="{985D4ECD-3D6A-4D1F-98E8-96892B9559A0}" type="presParOf" srcId="{E2EFA022-6433-4E80-8FD0-45913EB65480}" destId="{541C931D-D54C-4298-89D9-EA9DC2ADCA71}" srcOrd="3" destOrd="0" presId="urn:microsoft.com/office/officeart/2005/8/layout/hProcess9"/>
    <dgm:cxn modelId="{0A9F8E2D-50BD-48CE-97F1-2A7169F6A36C}" type="presParOf" srcId="{E2EFA022-6433-4E80-8FD0-45913EB65480}" destId="{E179DB60-5546-49DE-A8A9-D268FD504B4E}" srcOrd="4" destOrd="0" presId="urn:microsoft.com/office/officeart/2005/8/layout/hProcess9"/>
  </dgm:cxnLst>
  <dgm:bg/>
  <dgm:whole/>
  <dgm:extLst>
    <a:ext uri="http://schemas.microsoft.com/office/drawing/2008/diagram">
      <dsp:dataModelExt xmlns:dsp="http://schemas.microsoft.com/office/drawing/2008/diagram" relId="rId11"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683FD6-C357-4FA6-B814-F00DBB0F66FB}">
      <dsp:nvSpPr>
        <dsp:cNvPr id="0" name=""/>
        <dsp:cNvSpPr/>
      </dsp:nvSpPr>
      <dsp:spPr>
        <a:xfrm>
          <a:off x="754379" y="0"/>
          <a:ext cx="8549640" cy="257860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EEC38D-E693-47ED-B181-4A2D1F72B7DD}">
      <dsp:nvSpPr>
        <dsp:cNvPr id="0" name=""/>
        <dsp:cNvSpPr/>
      </dsp:nvSpPr>
      <dsp:spPr>
        <a:xfrm>
          <a:off x="0" y="773582"/>
          <a:ext cx="3017520" cy="103144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latin typeface="Times New Roman" panose="02020603050405020304" pitchFamily="18" charset="0"/>
              <a:cs typeface="Times New Roman" panose="02020603050405020304" pitchFamily="18" charset="0"/>
            </a:rPr>
            <a:t>Nghị</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quyết</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số</a:t>
          </a:r>
          <a:r>
            <a:rPr lang="en-US" sz="2200" kern="1200" dirty="0">
              <a:latin typeface="Times New Roman" panose="02020603050405020304" pitchFamily="18" charset="0"/>
              <a:cs typeface="Times New Roman" panose="02020603050405020304" pitchFamily="18" charset="0"/>
            </a:rPr>
            <a:t> 40/2000/NQ-QH10</a:t>
          </a:r>
        </a:p>
      </dsp:txBody>
      <dsp:txXfrm>
        <a:off x="50351" y="823933"/>
        <a:ext cx="2916818" cy="930741"/>
      </dsp:txXfrm>
    </dsp:sp>
    <dsp:sp modelId="{49F7C982-124A-477A-83EE-E9FD4324BA06}">
      <dsp:nvSpPr>
        <dsp:cNvPr id="0" name=""/>
        <dsp:cNvSpPr/>
      </dsp:nvSpPr>
      <dsp:spPr>
        <a:xfrm>
          <a:off x="3520439" y="773582"/>
          <a:ext cx="3017520" cy="103144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01 </a:t>
          </a:r>
          <a:r>
            <a:rPr lang="en-US" sz="2200" kern="1200" dirty="0" err="1">
              <a:latin typeface="Times New Roman" panose="02020603050405020304" pitchFamily="18" charset="0"/>
              <a:cs typeface="Times New Roman" panose="02020603050405020304" pitchFamily="18" charset="0"/>
            </a:rPr>
            <a:t>bộ</a:t>
          </a:r>
          <a:r>
            <a:rPr lang="en-US" sz="2200" kern="1200" dirty="0">
              <a:latin typeface="Times New Roman" panose="02020603050405020304" pitchFamily="18" charset="0"/>
              <a:cs typeface="Times New Roman" panose="02020603050405020304" pitchFamily="18" charset="0"/>
            </a:rPr>
            <a:t> </a:t>
          </a:r>
          <a:r>
            <a:rPr lang="en-US" sz="2200" b="1" kern="1200" dirty="0" err="1">
              <a:latin typeface="Times New Roman" panose="02020603050405020304" pitchFamily="18" charset="0"/>
              <a:cs typeface="Times New Roman" panose="02020603050405020304" pitchFamily="18" charset="0"/>
            </a:rPr>
            <a:t>Sách</a:t>
          </a:r>
          <a:r>
            <a:rPr lang="en-US" sz="2200" b="1" kern="1200" dirty="0">
              <a:latin typeface="Times New Roman" panose="02020603050405020304" pitchFamily="18" charset="0"/>
              <a:cs typeface="Times New Roman" panose="02020603050405020304" pitchFamily="18" charset="0"/>
            </a:rPr>
            <a:t> </a:t>
          </a:r>
          <a:r>
            <a:rPr lang="en-US" sz="2200" b="1" kern="1200" dirty="0" err="1">
              <a:latin typeface="Times New Roman" panose="02020603050405020304" pitchFamily="18" charset="0"/>
              <a:cs typeface="Times New Roman" panose="02020603050405020304" pitchFamily="18" charset="0"/>
            </a:rPr>
            <a:t>giáo</a:t>
          </a:r>
          <a:r>
            <a:rPr lang="en-US" sz="2200" b="1" kern="1200" dirty="0">
              <a:latin typeface="Times New Roman" panose="02020603050405020304" pitchFamily="18" charset="0"/>
              <a:cs typeface="Times New Roman" panose="02020603050405020304" pitchFamily="18" charset="0"/>
            </a:rPr>
            <a:t> khoa </a:t>
          </a:r>
          <a:r>
            <a:rPr lang="en-US" sz="2200" kern="1200" dirty="0" err="1">
              <a:latin typeface="Times New Roman" panose="02020603050405020304" pitchFamily="18" charset="0"/>
              <a:cs typeface="Times New Roman" panose="02020603050405020304" pitchFamily="18" charset="0"/>
            </a:rPr>
            <a:t>duy</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nhất</a:t>
          </a:r>
          <a:r>
            <a:rPr lang="en-US" sz="2200" kern="1200" dirty="0">
              <a:latin typeface="Times New Roman" panose="02020603050405020304" pitchFamily="18" charset="0"/>
              <a:cs typeface="Times New Roman" panose="02020603050405020304" pitchFamily="18" charset="0"/>
            </a:rPr>
            <a:t> (2002)</a:t>
          </a:r>
        </a:p>
      </dsp:txBody>
      <dsp:txXfrm>
        <a:off x="3570790" y="823933"/>
        <a:ext cx="2916818" cy="930741"/>
      </dsp:txXfrm>
    </dsp:sp>
    <dsp:sp modelId="{E179DB60-5546-49DE-A8A9-D268FD504B4E}">
      <dsp:nvSpPr>
        <dsp:cNvPr id="0" name=""/>
        <dsp:cNvSpPr/>
      </dsp:nvSpPr>
      <dsp:spPr>
        <a:xfrm>
          <a:off x="7040880" y="773582"/>
          <a:ext cx="3017520" cy="103144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Quyết </a:t>
          </a:r>
          <a:r>
            <a:rPr lang="en-US" sz="2200" kern="1200" dirty="0" err="1">
              <a:latin typeface="Times New Roman" panose="02020603050405020304" pitchFamily="18" charset="0"/>
              <a:cs typeface="Times New Roman" panose="02020603050405020304" pitchFamily="18" charset="0"/>
            </a:rPr>
            <a:t>định</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số</a:t>
          </a:r>
          <a:r>
            <a:rPr lang="en-US" sz="2200" kern="1200" dirty="0">
              <a:latin typeface="Times New Roman" panose="02020603050405020304" pitchFamily="18" charset="0"/>
              <a:cs typeface="Times New Roman" panose="02020603050405020304" pitchFamily="18" charset="0"/>
            </a:rPr>
            <a:t> 16/2006/QĐ-BGDĐT</a:t>
          </a:r>
        </a:p>
      </dsp:txBody>
      <dsp:txXfrm>
        <a:off x="7091231" y="823933"/>
        <a:ext cx="2916818" cy="9307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683FD6-C357-4FA6-B814-F00DBB0F66FB}">
      <dsp:nvSpPr>
        <dsp:cNvPr id="0" name=""/>
        <dsp:cNvSpPr/>
      </dsp:nvSpPr>
      <dsp:spPr>
        <a:xfrm>
          <a:off x="847648" y="0"/>
          <a:ext cx="9606686" cy="3566160"/>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EEC38D-E693-47ED-B181-4A2D1F72B7DD}">
      <dsp:nvSpPr>
        <dsp:cNvPr id="0" name=""/>
        <dsp:cNvSpPr/>
      </dsp:nvSpPr>
      <dsp:spPr>
        <a:xfrm>
          <a:off x="6" y="1069848"/>
          <a:ext cx="4182493" cy="142646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err="1">
              <a:latin typeface="Times New Roman" panose="02020603050405020304" pitchFamily="18" charset="0"/>
              <a:cs typeface="Times New Roman" panose="02020603050405020304" pitchFamily="18" charset="0"/>
            </a:rPr>
            <a:t>Nghị</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quyết</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số</a:t>
          </a:r>
          <a:r>
            <a:rPr lang="en-US" sz="2200" kern="1200" dirty="0">
              <a:latin typeface="Times New Roman" panose="02020603050405020304" pitchFamily="18" charset="0"/>
              <a:cs typeface="Times New Roman" panose="02020603050405020304" pitchFamily="18" charset="0"/>
            </a:rPr>
            <a:t> 88/2014/NQ-QH13</a:t>
          </a:r>
        </a:p>
        <a:p>
          <a:pPr marL="0" lvl="0" indent="0" algn="ctr" defTabSz="977900">
            <a:lnSpc>
              <a:spcPct val="90000"/>
            </a:lnSpc>
            <a:spcBef>
              <a:spcPct val="0"/>
            </a:spcBef>
            <a:spcAft>
              <a:spcPct val="35000"/>
            </a:spcAft>
            <a:buNone/>
          </a:pPr>
          <a:r>
            <a:rPr lang="en-US" sz="2200" kern="1200" dirty="0" err="1">
              <a:latin typeface="Times New Roman" panose="02020603050405020304" pitchFamily="18" charset="0"/>
              <a:cs typeface="Times New Roman" panose="02020603050405020304" pitchFamily="18" charset="0"/>
            </a:rPr>
            <a:t>Nghị</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quyết</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số</a:t>
          </a:r>
          <a:r>
            <a:rPr lang="en-US" sz="2200" kern="1200" dirty="0">
              <a:latin typeface="Times New Roman" panose="02020603050405020304" pitchFamily="18" charset="0"/>
              <a:cs typeface="Times New Roman" panose="02020603050405020304" pitchFamily="18" charset="0"/>
            </a:rPr>
            <a:t> 51/2017/NQ-QH14</a:t>
          </a:r>
        </a:p>
      </dsp:txBody>
      <dsp:txXfrm>
        <a:off x="69640" y="1139482"/>
        <a:ext cx="4043225" cy="1287196"/>
      </dsp:txXfrm>
    </dsp:sp>
    <dsp:sp modelId="{49F7C982-124A-477A-83EE-E9FD4324BA06}">
      <dsp:nvSpPr>
        <dsp:cNvPr id="0" name=""/>
        <dsp:cNvSpPr/>
      </dsp:nvSpPr>
      <dsp:spPr>
        <a:xfrm>
          <a:off x="4610739" y="1069848"/>
          <a:ext cx="3131499" cy="142646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Ban </a:t>
          </a:r>
          <a:r>
            <a:rPr lang="en-US" sz="2200" kern="1200" dirty="0" err="1">
              <a:latin typeface="Times New Roman" panose="02020603050405020304" pitchFamily="18" charset="0"/>
              <a:cs typeface="Times New Roman" panose="02020603050405020304" pitchFamily="18" charset="0"/>
            </a:rPr>
            <a:t>hành</a:t>
          </a:r>
          <a:r>
            <a:rPr lang="en-US" sz="2200" kern="1200" dirty="0">
              <a:latin typeface="Times New Roman" panose="02020603050405020304" pitchFamily="18" charset="0"/>
              <a:cs typeface="Times New Roman" panose="02020603050405020304" pitchFamily="18" charset="0"/>
            </a:rPr>
            <a:t> </a:t>
          </a:r>
          <a:r>
            <a:rPr lang="en-US" sz="2200" b="1" i="0" kern="1200" dirty="0" err="1">
              <a:latin typeface="Times New Roman" panose="02020603050405020304" pitchFamily="18" charset="0"/>
              <a:cs typeface="Times New Roman" panose="02020603050405020304" pitchFamily="18" charset="0"/>
            </a:rPr>
            <a:t>Chương</a:t>
          </a:r>
          <a:r>
            <a:rPr lang="en-US" sz="2200" b="1" i="0" kern="1200" dirty="0">
              <a:latin typeface="Times New Roman" panose="02020603050405020304" pitchFamily="18" charset="0"/>
              <a:cs typeface="Times New Roman" panose="02020603050405020304" pitchFamily="18" charset="0"/>
            </a:rPr>
            <a:t> </a:t>
          </a:r>
          <a:r>
            <a:rPr lang="en-US" sz="2200" b="1" i="0" kern="1200" dirty="0" err="1">
              <a:latin typeface="Times New Roman" panose="02020603050405020304" pitchFamily="18" charset="0"/>
              <a:cs typeface="Times New Roman" panose="02020603050405020304" pitchFamily="18" charset="0"/>
            </a:rPr>
            <a:t>trình</a:t>
          </a:r>
          <a:r>
            <a:rPr lang="en-US" sz="2200" b="1" i="0" kern="1200" dirty="0">
              <a:latin typeface="Times New Roman" panose="02020603050405020304" pitchFamily="18" charset="0"/>
              <a:cs typeface="Times New Roman" panose="02020603050405020304" pitchFamily="18" charset="0"/>
            </a:rPr>
            <a:t> GDPT 2018 </a:t>
          </a:r>
          <a:r>
            <a:rPr lang="en-US" sz="2200" kern="1200" dirty="0">
              <a:latin typeface="Times New Roman" panose="02020603050405020304" pitchFamily="18" charset="0"/>
              <a:cs typeface="Times New Roman" panose="02020603050405020304" pitchFamily="18" charset="0"/>
            </a:rPr>
            <a:t>(12/2018)</a:t>
          </a:r>
        </a:p>
      </dsp:txBody>
      <dsp:txXfrm>
        <a:off x="4680373" y="1139482"/>
        <a:ext cx="2992231" cy="1287196"/>
      </dsp:txXfrm>
    </dsp:sp>
    <dsp:sp modelId="{E179DB60-5546-49DE-A8A9-D268FD504B4E}">
      <dsp:nvSpPr>
        <dsp:cNvPr id="0" name=""/>
        <dsp:cNvSpPr/>
      </dsp:nvSpPr>
      <dsp:spPr>
        <a:xfrm>
          <a:off x="8170477" y="1069848"/>
          <a:ext cx="3131499" cy="1426464"/>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latin typeface="Times New Roman" panose="02020603050405020304" pitchFamily="18" charset="0"/>
              <a:cs typeface="Times New Roman" panose="02020603050405020304" pitchFamily="18" charset="0"/>
            </a:rPr>
            <a:t>Ban </a:t>
          </a:r>
          <a:r>
            <a:rPr lang="en-US" sz="2200" kern="1200" dirty="0" err="1">
              <a:latin typeface="Times New Roman" panose="02020603050405020304" pitchFamily="18" charset="0"/>
              <a:cs typeface="Times New Roman" panose="02020603050405020304" pitchFamily="18" charset="0"/>
            </a:rPr>
            <a:t>hành</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một</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số</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Sách</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giáo</a:t>
          </a:r>
          <a:r>
            <a:rPr lang="en-US" sz="2200" kern="1200" dirty="0">
              <a:latin typeface="Times New Roman" panose="02020603050405020304" pitchFamily="18" charset="0"/>
              <a:cs typeface="Times New Roman" panose="02020603050405020304" pitchFamily="18" charset="0"/>
            </a:rPr>
            <a:t> khoa </a:t>
          </a:r>
          <a:r>
            <a:rPr lang="en-US" sz="2200" kern="1200" dirty="0" err="1">
              <a:latin typeface="Times New Roman" panose="02020603050405020304" pitchFamily="18" charset="0"/>
              <a:cs typeface="Times New Roman" panose="02020603050405020304" pitchFamily="18" charset="0"/>
            </a:rPr>
            <a:t>theo</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lộ</a:t>
          </a:r>
          <a:r>
            <a:rPr lang="en-US" sz="2200" kern="1200" dirty="0">
              <a:latin typeface="Times New Roman" panose="02020603050405020304" pitchFamily="18" charset="0"/>
              <a:cs typeface="Times New Roman" panose="02020603050405020304" pitchFamily="18" charset="0"/>
            </a:rPr>
            <a:t> </a:t>
          </a:r>
          <a:r>
            <a:rPr lang="en-US" sz="2200" kern="1200" dirty="0" err="1">
              <a:latin typeface="Times New Roman" panose="02020603050405020304" pitchFamily="18" charset="0"/>
              <a:cs typeface="Times New Roman" panose="02020603050405020304" pitchFamily="18" charset="0"/>
            </a:rPr>
            <a:t>trình</a:t>
          </a:r>
          <a:endParaRPr lang="en-US" sz="2200" kern="1200" dirty="0">
            <a:latin typeface="Times New Roman" panose="02020603050405020304" pitchFamily="18" charset="0"/>
            <a:cs typeface="Times New Roman" panose="02020603050405020304" pitchFamily="18" charset="0"/>
          </a:endParaRPr>
        </a:p>
      </dsp:txBody>
      <dsp:txXfrm>
        <a:off x="8240111" y="1139482"/>
        <a:ext cx="2992231" cy="12871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37C0A7-85B5-4743-A230-ABA75FB388E5}" type="datetimeFigureOut">
              <a:rPr lang="en-US" smtClean="0"/>
              <a:t>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7D66A2-A861-442A-8DE8-F35457B77ABD}" type="slidenum">
              <a:rPr lang="en-US" smtClean="0"/>
              <a:t>‹#›</a:t>
            </a:fld>
            <a:endParaRPr lang="en-US"/>
          </a:p>
        </p:txBody>
      </p:sp>
    </p:spTree>
    <p:extLst>
      <p:ext uri="{BB962C8B-B14F-4D97-AF65-F5344CB8AC3E}">
        <p14:creationId xmlns:p14="http://schemas.microsoft.com/office/powerpoint/2010/main" val="641015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7"/>
        <p:cNvGrpSpPr/>
        <p:nvPr/>
      </p:nvGrpSpPr>
      <p:grpSpPr>
        <a:xfrm>
          <a:off x="0" y="0"/>
          <a:ext cx="0" cy="0"/>
          <a:chOff x="0" y="0"/>
          <a:chExt cx="0" cy="0"/>
        </a:xfrm>
      </p:grpSpPr>
      <p:sp>
        <p:nvSpPr>
          <p:cNvPr id="3658" name="Google Shape;365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59" name="Google Shape;365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99104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algn="r"/>
            <a:fld id="{3F9AFA87-1417-4992-ABD9-27C3BC8CC883}" type="datetimeFigureOut">
              <a:rPr lang="en-US" smtClean="0"/>
              <a:pPr algn="r"/>
              <a:t>2/7/2023</a:t>
            </a:fld>
            <a:endParaRPr lang="en-US" dirty="0"/>
          </a:p>
        </p:txBody>
      </p:sp>
      <p:sp>
        <p:nvSpPr>
          <p:cNvPr id="5" name="Footer Placeholder 4"/>
          <p:cNvSpPr>
            <a:spLocks noGrp="1"/>
          </p:cNvSpPr>
          <p:nvPr>
            <p:ph type="ftr" sz="quarter" idx="11"/>
          </p:nvPr>
        </p:nvSpPr>
        <p:spPr/>
        <p:txBody>
          <a:bodyPr/>
          <a:lstStyle/>
          <a:p>
            <a:endParaRPr lang="en-US" sz="1000" dirty="0"/>
          </a:p>
        </p:txBody>
      </p:sp>
      <p:sp>
        <p:nvSpPr>
          <p:cNvPr id="6" name="Slide Number Placeholder 5"/>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2356961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9AFA87-1417-4992-ABD9-27C3BC8CC883}"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845375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9AFA87-1417-4992-ABD9-27C3BC8CC883}"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666144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3A1323-8D79-1946-B0D7-40001CF92E9D}" type="datetimeFigureOut">
              <a:rPr lang="en-US" smtClean="0"/>
              <a:pPr/>
              <a:t>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08108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9AFA87-1417-4992-ABD9-27C3BC8CC883}" type="datetimeFigureOut">
              <a:rPr lang="en-US" smtClean="0"/>
              <a:t>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245478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F9AFA87-1417-4992-ABD9-27C3BC8CC883}" type="datetimeFigureOut">
              <a:rPr lang="en-US" smtClean="0"/>
              <a:t>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dirty="0"/>
          </a:p>
        </p:txBody>
      </p:sp>
    </p:spTree>
    <p:extLst>
      <p:ext uri="{BB962C8B-B14F-4D97-AF65-F5344CB8AC3E}">
        <p14:creationId xmlns:p14="http://schemas.microsoft.com/office/powerpoint/2010/main" val="348733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F9AFA87-1417-4992-ABD9-27C3BC8CC883}" type="datetimeFigureOut">
              <a:rPr lang="en-US" smtClean="0"/>
              <a:t>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387865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F9AFA87-1417-4992-ABD9-27C3BC8CC883}" type="datetimeFigureOut">
              <a:rPr lang="en-US" smtClean="0"/>
              <a:t>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3037508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9AFA87-1417-4992-ABD9-27C3BC8CC883}" type="datetimeFigureOut">
              <a:rPr lang="en-US" smtClean="0"/>
              <a:t>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1783678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F9AFA87-1417-4992-ABD9-27C3BC8CC883}" type="datetimeFigureOut">
              <a:rPr lang="en-US" smtClean="0"/>
              <a:t>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E4CB7-CB13-4810-BF18-BE31AFC64F93}" type="slidenum">
              <a:rPr lang="en-US" smtClean="0"/>
              <a:t>‹#›</a:t>
            </a:fld>
            <a:endParaRPr lang="en-US"/>
          </a:p>
        </p:txBody>
      </p:sp>
    </p:spTree>
    <p:extLst>
      <p:ext uri="{BB962C8B-B14F-4D97-AF65-F5344CB8AC3E}">
        <p14:creationId xmlns:p14="http://schemas.microsoft.com/office/powerpoint/2010/main" val="2760691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pPr algn="r"/>
            <a:fld id="{3F9AFA87-1417-4992-ABD9-27C3BC8CC883}" type="datetimeFigureOut">
              <a:rPr lang="en-US" smtClean="0"/>
              <a:pPr algn="r"/>
              <a:t>2/7/2023</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1226297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r"/>
            <a:fld id="{3F9AFA87-1417-4992-ABD9-27C3BC8CC883}" type="datetimeFigureOut">
              <a:rPr lang="en-US" smtClean="0"/>
              <a:pPr algn="r"/>
              <a:t>2/7/2023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sz="1000"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1E4CB7-CB13-4810-BF18-BE31AFC64F93}" type="slidenum">
              <a:rPr lang="en-US" smtClean="0"/>
              <a:pPr/>
              <a:t>‹#›</a:t>
            </a:fld>
            <a:endParaRPr lang="en-US" sz="1000" dirty="0"/>
          </a:p>
        </p:txBody>
      </p:sp>
    </p:spTree>
    <p:extLst>
      <p:ext uri="{BB962C8B-B14F-4D97-AF65-F5344CB8AC3E}">
        <p14:creationId xmlns:p14="http://schemas.microsoft.com/office/powerpoint/2010/main" val="3685962616"/>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660"/>
        <p:cNvGrpSpPr/>
        <p:nvPr/>
      </p:nvGrpSpPr>
      <p:grpSpPr>
        <a:xfrm>
          <a:off x="0" y="0"/>
          <a:ext cx="0" cy="0"/>
          <a:chOff x="0" y="0"/>
          <a:chExt cx="0" cy="0"/>
        </a:xfrm>
      </p:grpSpPr>
      <p:sp>
        <p:nvSpPr>
          <p:cNvPr id="3663" name="Google Shape;3663;p31"/>
          <p:cNvSpPr txBox="1">
            <a:spLocks noGrp="1"/>
          </p:cNvSpPr>
          <p:nvPr>
            <p:ph type="ctrTitle"/>
          </p:nvPr>
        </p:nvSpPr>
        <p:spPr>
          <a:xfrm>
            <a:off x="1783514" y="2384766"/>
            <a:ext cx="8656678" cy="1410844"/>
          </a:xfrm>
          <a:prstGeom prst="rect">
            <a:avLst/>
          </a:prstGeom>
        </p:spPr>
        <p:txBody>
          <a:bodyPr spcFirstLastPara="1" vert="horz" wrap="square" lIns="91425" tIns="91425" rIns="91425" bIns="91425" rtlCol="0" anchor="b" anchorCtr="0">
            <a:noAutofit/>
          </a:bodyPr>
          <a:lstStyle/>
          <a:p>
            <a:pPr algn="ctr">
              <a:lnSpc>
                <a:spcPct val="110000"/>
              </a:lnSpc>
            </a:pPr>
            <a:br>
              <a:rPr lang="en-US" sz="3200" dirty="0">
                <a:solidFill>
                  <a:srgbClr val="C00000"/>
                </a:solidFill>
                <a:latin typeface="Cambria" panose="02040503050406030204" pitchFamily="18" charset="0"/>
                <a:ea typeface="Cambria" panose="02040503050406030204" pitchFamily="18" charset="0"/>
                <a:cs typeface="Times New Roman" panose="02020603050405020304" pitchFamily="18" charset="0"/>
              </a:rPr>
            </a:br>
            <a:r>
              <a:rPr lang="en-US" sz="3200" b="1" dirty="0">
                <a:solidFill>
                  <a:srgbClr val="C00000"/>
                </a:solidFill>
                <a:latin typeface="Cambria" panose="02040503050406030204" pitchFamily="18" charset="0"/>
                <a:ea typeface="Cambria" panose="02040503050406030204" pitchFamily="18" charset="0"/>
                <a:cs typeface="Times New Roman" panose="02020603050405020304" pitchFamily="18" charset="0"/>
              </a:rPr>
              <a:t> </a:t>
            </a:r>
            <a:r>
              <a:rPr lang="en-US" sz="3200" b="1" dirty="0">
                <a:solidFill>
                  <a:srgbClr val="C00000"/>
                </a:solidFill>
                <a:latin typeface="Cambria" panose="02040503050406030204" pitchFamily="18" charset="0"/>
                <a:cs typeface="Times New Roman" panose="02020603050405020304" pitchFamily="18" charset="0"/>
              </a:rPr>
              <a:t>ĐIỂM MỚI CỦA CHƯƠNG TRÌNH GIÁO DỤC PHỔ THÔNG 2018 VÀ YÊU CẦU TRONG QUÁ TRÌNH TỔ CHỨC THỰC HIỆN </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4618" y="132490"/>
            <a:ext cx="3652878" cy="767943"/>
          </a:xfrm>
          <a:prstGeom prst="rect">
            <a:avLst/>
          </a:prstGeom>
        </p:spPr>
      </p:pic>
      <p:sp>
        <p:nvSpPr>
          <p:cNvPr id="11" name="Title 1">
            <a:extLst>
              <a:ext uri="{FF2B5EF4-FFF2-40B4-BE49-F238E27FC236}">
                <a16:creationId xmlns:a16="http://schemas.microsoft.com/office/drawing/2014/main" id="{FA6E7EE1-2AC5-7741-8349-455A76A52237}"/>
              </a:ext>
            </a:extLst>
          </p:cNvPr>
          <p:cNvSpPr txBox="1">
            <a:spLocks/>
          </p:cNvSpPr>
          <p:nvPr/>
        </p:nvSpPr>
        <p:spPr>
          <a:xfrm>
            <a:off x="1783514" y="5364460"/>
            <a:ext cx="8195958" cy="120054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4800" kern="1200">
                <a:solidFill>
                  <a:schemeClr val="tx1"/>
                </a:solidFill>
                <a:latin typeface="+mj-lt"/>
                <a:ea typeface="+mj-ea"/>
                <a:cs typeface="+mj-cs"/>
              </a:defRPr>
            </a:lvl1pPr>
          </a:lstStyle>
          <a:p>
            <a:pPr algn="ctr">
              <a:lnSpc>
                <a:spcPct val="110000"/>
              </a:lnSpc>
            </a:pPr>
            <a:r>
              <a:rPr lang="vi-VN" sz="2000" b="1" dirty="0">
                <a:solidFill>
                  <a:srgbClr val="002060"/>
                </a:solidFill>
              </a:rPr>
              <a:t>NGÀY </a:t>
            </a:r>
            <a:r>
              <a:rPr lang="en-US" sz="2000" b="1" dirty="0">
                <a:solidFill>
                  <a:srgbClr val="002060"/>
                </a:solidFill>
              </a:rPr>
              <a:t>07</a:t>
            </a:r>
            <a:r>
              <a:rPr lang="vi-VN" sz="2000" b="1" dirty="0">
                <a:solidFill>
                  <a:srgbClr val="002060"/>
                </a:solidFill>
              </a:rPr>
              <a:t>/</a:t>
            </a:r>
            <a:r>
              <a:rPr lang="en-US" sz="2000" b="1" dirty="0">
                <a:solidFill>
                  <a:srgbClr val="002060"/>
                </a:solidFill>
              </a:rPr>
              <a:t>02</a:t>
            </a:r>
            <a:r>
              <a:rPr lang="vi-VN" sz="2000" b="1" dirty="0">
                <a:solidFill>
                  <a:srgbClr val="002060"/>
                </a:solidFill>
              </a:rPr>
              <a:t>/202</a:t>
            </a:r>
            <a:r>
              <a:rPr lang="en-US" sz="2000" b="1" dirty="0">
                <a:solidFill>
                  <a:srgbClr val="002060"/>
                </a:solidFill>
              </a:rPr>
              <a:t>3</a:t>
            </a:r>
            <a:endParaRPr lang="vi-VN" sz="2000" b="1" dirty="0">
              <a:solidFill>
                <a:srgbClr val="002060"/>
              </a:solidFill>
            </a:endParaRPr>
          </a:p>
        </p:txBody>
      </p:sp>
    </p:spTree>
    <p:extLst>
      <p:ext uri="{BB962C8B-B14F-4D97-AF65-F5344CB8AC3E}">
        <p14:creationId xmlns:p14="http://schemas.microsoft.com/office/powerpoint/2010/main" val="1514526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7695224" y="3810001"/>
            <a:ext cx="3847987" cy="2692869"/>
          </a:xfrm>
          <a:prstGeom prst="rect">
            <a:avLst/>
          </a:prstGeom>
        </p:spPr>
      </p:pic>
      <p:pic>
        <p:nvPicPr>
          <p:cNvPr id="4" name="Picture 3"/>
          <p:cNvPicPr>
            <a:picLocks noChangeAspect="1"/>
          </p:cNvPicPr>
          <p:nvPr/>
        </p:nvPicPr>
        <p:blipFill>
          <a:blip r:embed="rId3"/>
          <a:stretch>
            <a:fillRect/>
          </a:stretch>
        </p:blipFill>
        <p:spPr>
          <a:xfrm>
            <a:off x="0" y="727862"/>
            <a:ext cx="8191615" cy="2831505"/>
          </a:xfrm>
          <a:prstGeom prst="rect">
            <a:avLst/>
          </a:prstGeom>
        </p:spPr>
      </p:pic>
      <p:pic>
        <p:nvPicPr>
          <p:cNvPr id="5" name="Picture 4"/>
          <p:cNvPicPr>
            <a:picLocks noChangeAspect="1"/>
          </p:cNvPicPr>
          <p:nvPr/>
        </p:nvPicPr>
        <p:blipFill rotWithShape="1">
          <a:blip r:embed="rId4"/>
          <a:srcRect r="2064"/>
          <a:stretch/>
        </p:blipFill>
        <p:spPr>
          <a:xfrm>
            <a:off x="0" y="3635830"/>
            <a:ext cx="8022531" cy="2932353"/>
          </a:xfrm>
          <a:prstGeom prst="rect">
            <a:avLst/>
          </a:prstGeom>
        </p:spPr>
      </p:pic>
      <p:pic>
        <p:nvPicPr>
          <p:cNvPr id="8" name="Picture 7"/>
          <p:cNvPicPr>
            <a:picLocks noChangeAspect="1"/>
          </p:cNvPicPr>
          <p:nvPr/>
        </p:nvPicPr>
        <p:blipFill>
          <a:blip r:embed="rId5"/>
          <a:stretch>
            <a:fillRect/>
          </a:stretch>
        </p:blipFill>
        <p:spPr>
          <a:xfrm>
            <a:off x="8380989" y="1492464"/>
            <a:ext cx="2628571" cy="1914286"/>
          </a:xfrm>
          <a:prstGeom prst="rect">
            <a:avLst/>
          </a:prstGeom>
        </p:spPr>
      </p:pic>
      <p:pic>
        <p:nvPicPr>
          <p:cNvPr id="10" name="Picture 9"/>
          <p:cNvPicPr>
            <a:picLocks noChangeAspect="1"/>
          </p:cNvPicPr>
          <p:nvPr/>
        </p:nvPicPr>
        <p:blipFill>
          <a:blip r:embed="rId6"/>
          <a:stretch>
            <a:fillRect/>
          </a:stretch>
        </p:blipFill>
        <p:spPr>
          <a:xfrm>
            <a:off x="11023190" y="4706963"/>
            <a:ext cx="1040041" cy="936036"/>
          </a:xfrm>
          <a:prstGeom prst="rect">
            <a:avLst/>
          </a:prstGeom>
        </p:spPr>
      </p:pic>
      <p:sp>
        <p:nvSpPr>
          <p:cNvPr id="11" name="Rectangle 10"/>
          <p:cNvSpPr/>
          <p:nvPr/>
        </p:nvSpPr>
        <p:spPr>
          <a:xfrm>
            <a:off x="0" y="87290"/>
            <a:ext cx="12895385" cy="646331"/>
          </a:xfrm>
          <a:prstGeom prst="rect">
            <a:avLst/>
          </a:prstGeom>
        </p:spPr>
        <p:txBody>
          <a:bodyPr wrap="square">
            <a:spAutoFit/>
          </a:bodyPr>
          <a:lstStyle/>
          <a:p>
            <a:pPr algn="ctr">
              <a:lnSpc>
                <a:spcPct val="100000"/>
              </a:lnSpc>
            </a:pPr>
            <a:r>
              <a:rPr lang="vi-VN" b="1" i="0" dirty="0">
                <a:solidFill>
                  <a:schemeClr val="bg1"/>
                </a:solidFill>
                <a:effectLst/>
                <a:latin typeface="Calibri" panose="020F0502020204030204" pitchFamily="34" charset="0"/>
              </a:rPr>
              <a:t>BIỂU ĐỒ SO SÁNH MÔN HỌC VÀ THỜI LƯỢNG  CỦA CHƯƠNG TRÌNH MỚI VÀ CHƯƠNG TRÌNH HIỆN HÀNH </a:t>
            </a:r>
            <a:endParaRPr lang="vi-VN" sz="1000" b="0" i="0" dirty="0">
              <a:solidFill>
                <a:schemeClr val="bg1"/>
              </a:solidFill>
              <a:effectLst/>
              <a:latin typeface="MS Shell Dlg 2" panose="020B0604030504040204" pitchFamily="34" charset="0"/>
            </a:endParaRPr>
          </a:p>
          <a:p>
            <a:pPr algn="ctr">
              <a:lnSpc>
                <a:spcPct val="100000"/>
              </a:lnSpc>
            </a:pPr>
            <a:r>
              <a:rPr lang="vi-VN" b="1" i="0" dirty="0">
                <a:solidFill>
                  <a:schemeClr val="bg1"/>
                </a:solidFill>
                <a:effectLst/>
                <a:latin typeface="Calibri" panose="020F0502020204030204" pitchFamily="34" charset="0"/>
              </a:rPr>
              <a:t>CẤP TRUNG HỌC PHỔ THÔNG</a:t>
            </a:r>
            <a:endParaRPr lang="vi-VN" sz="1000" b="0" i="0" dirty="0">
              <a:solidFill>
                <a:schemeClr val="bg1"/>
              </a:solidFill>
              <a:effectLst/>
              <a:latin typeface="MS Shell Dlg 2" panose="020B0604030504040204" pitchFamily="34" charset="0"/>
            </a:endParaRPr>
          </a:p>
        </p:txBody>
      </p:sp>
      <p:sp>
        <p:nvSpPr>
          <p:cNvPr id="9" name="Rectangle 8"/>
          <p:cNvSpPr/>
          <p:nvPr/>
        </p:nvSpPr>
        <p:spPr>
          <a:xfrm>
            <a:off x="2880331" y="230808"/>
            <a:ext cx="5770844" cy="923330"/>
          </a:xfrm>
          <a:prstGeom prst="rect">
            <a:avLst/>
          </a:prstGeom>
        </p:spPr>
        <p:txBody>
          <a:bodyPr wrap="square">
            <a:spAutoFit/>
          </a:bodyPr>
          <a:lstStyle/>
          <a:p>
            <a:pPr algn="ctr">
              <a:lnSpc>
                <a:spcPct val="100000"/>
              </a:lnSpc>
            </a:pPr>
            <a:r>
              <a:rPr lang="vi-VN" b="1" i="0" dirty="0">
                <a:solidFill>
                  <a:srgbClr val="000000"/>
                </a:solidFill>
                <a:effectLst/>
                <a:latin typeface="Calibri" panose="020F0502020204030204" pitchFamily="34" charset="0"/>
              </a:rPr>
              <a:t>BIỂU ĐỒ SO SÁNH MÔN HỌC VÀ THỜI LƯỢNG </a:t>
            </a:r>
            <a:endParaRPr lang="vi-VN" sz="1000" b="0" i="0" dirty="0">
              <a:effectLst/>
              <a:latin typeface="MS Shell Dlg 2" panose="020B0604030504040204" pitchFamily="34" charset="0"/>
            </a:endParaRPr>
          </a:p>
          <a:p>
            <a:pPr algn="ctr">
              <a:lnSpc>
                <a:spcPct val="100000"/>
              </a:lnSpc>
            </a:pPr>
            <a:r>
              <a:rPr lang="vi-VN" b="1" i="0" dirty="0">
                <a:solidFill>
                  <a:srgbClr val="000000"/>
                </a:solidFill>
                <a:effectLst/>
                <a:latin typeface="Calibri" panose="020F0502020204030204" pitchFamily="34" charset="0"/>
              </a:rPr>
              <a:t>CỦA CHƯƠNG TRÌNH MỚI VÀ CHƯƠNG TRÌNH HIỆN HÀNH </a:t>
            </a:r>
            <a:endParaRPr lang="vi-VN" sz="1000" b="0" i="0" dirty="0">
              <a:effectLst/>
              <a:latin typeface="MS Shell Dlg 2" panose="020B0604030504040204" pitchFamily="34" charset="0"/>
            </a:endParaRPr>
          </a:p>
          <a:p>
            <a:pPr algn="ctr">
              <a:lnSpc>
                <a:spcPct val="100000"/>
              </a:lnSpc>
            </a:pPr>
            <a:r>
              <a:rPr lang="vi-VN" b="1" i="0" dirty="0">
                <a:solidFill>
                  <a:schemeClr val="tx2">
                    <a:lumMod val="50000"/>
                  </a:schemeClr>
                </a:solidFill>
                <a:effectLst/>
                <a:latin typeface="Calibri" panose="020F0502020204030204" pitchFamily="34" charset="0"/>
              </a:rPr>
              <a:t>CẤP T</a:t>
            </a:r>
            <a:r>
              <a:rPr lang="en-US" b="1" i="0" dirty="0">
                <a:solidFill>
                  <a:schemeClr val="tx2">
                    <a:lumMod val="50000"/>
                  </a:schemeClr>
                </a:solidFill>
                <a:effectLst/>
                <a:latin typeface="Calibri" panose="020F0502020204030204" pitchFamily="34" charset="0"/>
              </a:rPr>
              <a:t>RUNG HỌC PHỔ THÔNG</a:t>
            </a:r>
            <a:endParaRPr lang="vi-VN" sz="1000" b="0" i="0" dirty="0">
              <a:solidFill>
                <a:schemeClr val="tx2">
                  <a:lumMod val="50000"/>
                </a:schemeClr>
              </a:solidFill>
              <a:effectLst/>
              <a:latin typeface="MS Shell Dlg 2" panose="020B0604030504040204" pitchFamily="34" charset="0"/>
            </a:endParaRPr>
          </a:p>
        </p:txBody>
      </p:sp>
    </p:spTree>
    <p:extLst>
      <p:ext uri="{BB962C8B-B14F-4D97-AF65-F5344CB8AC3E}">
        <p14:creationId xmlns:p14="http://schemas.microsoft.com/office/powerpoint/2010/main" val="3636592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D1A75-C0F4-AAE3-C6CE-ABF45045A8C7}"/>
              </a:ext>
            </a:extLst>
          </p:cNvPr>
          <p:cNvSpPr>
            <a:spLocks noGrp="1"/>
          </p:cNvSpPr>
          <p:nvPr>
            <p:ph type="title"/>
          </p:nvPr>
        </p:nvSpPr>
        <p:spPr>
          <a:xfrm>
            <a:off x="5673969" y="1382578"/>
            <a:ext cx="7291754" cy="887365"/>
          </a:xfrm>
        </p:spPr>
        <p:txBody>
          <a:bodyPr>
            <a:noAutofit/>
          </a:bodyPr>
          <a:lstStyle/>
          <a:p>
            <a:r>
              <a:rPr lang="vi-VN" sz="3300" b="1" dirty="0">
                <a:solidFill>
                  <a:srgbClr val="00B050"/>
                </a:solidFill>
                <a:ea typeface=".VnTime"/>
                <a:cs typeface=".VnTime"/>
              </a:rPr>
              <a:t>CHƯƠNG TRÌNH 2018</a:t>
            </a:r>
            <a:br>
              <a:rPr lang="en-US" sz="3300" dirty="0">
                <a:solidFill>
                  <a:srgbClr val="00B050"/>
                </a:solidFill>
                <a:effectLst/>
                <a:latin typeface=".VnTime"/>
                <a:ea typeface=".VnTime"/>
                <a:cs typeface=".VnTime"/>
              </a:rPr>
            </a:br>
            <a:endParaRPr lang="en-US" sz="3300" dirty="0">
              <a:solidFill>
                <a:srgbClr val="00B050"/>
              </a:solidFill>
            </a:endParaRPr>
          </a:p>
        </p:txBody>
      </p:sp>
      <p:sp>
        <p:nvSpPr>
          <p:cNvPr id="3" name="Content Placeholder 2">
            <a:extLst>
              <a:ext uri="{FF2B5EF4-FFF2-40B4-BE49-F238E27FC236}">
                <a16:creationId xmlns:a16="http://schemas.microsoft.com/office/drawing/2014/main" id="{7A4DD8B0-FE5F-327A-071C-BDFFFED5E131}"/>
              </a:ext>
            </a:extLst>
          </p:cNvPr>
          <p:cNvSpPr>
            <a:spLocks noGrp="1"/>
          </p:cNvSpPr>
          <p:nvPr>
            <p:ph idx="1"/>
          </p:nvPr>
        </p:nvSpPr>
        <p:spPr>
          <a:xfrm>
            <a:off x="5673969" y="2649415"/>
            <a:ext cx="5486400" cy="3576282"/>
          </a:xfrm>
        </p:spPr>
        <p:txBody>
          <a:bodyPr>
            <a:noAutofit/>
          </a:bodyPr>
          <a:lstStyle/>
          <a:p>
            <a:pPr marL="0" indent="0" algn="just">
              <a:lnSpc>
                <a:spcPct val="107000"/>
              </a:lnSpc>
              <a:spcBef>
                <a:spcPts val="600"/>
              </a:spcBef>
              <a:spcAft>
                <a:spcPts val="600"/>
              </a:spcAft>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t>
            </a:r>
            <a:r>
              <a:rPr lang="vi-VN" sz="2400" dirty="0">
                <a:latin typeface="Times New Roman" panose="02020603050405020304" pitchFamily="18" charset="0"/>
                <a:cs typeface="Times New Roman" panose="02020603050405020304" pitchFamily="18" charset="0"/>
              </a:rPr>
              <a:t>ịa 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vi-VN" sz="2400" dirty="0">
                <a:latin typeface="Times New Roman" panose="02020603050405020304" pitchFamily="18" charset="0"/>
                <a:cs typeface="Times New Roman" panose="02020603050405020304" pitchFamily="18" charset="0"/>
              </a:rPr>
              <a:t> nhà 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vi-VN" sz="2400" dirty="0">
                <a:latin typeface="Times New Roman" panose="02020603050405020304" pitchFamily="18" charset="0"/>
                <a:cs typeface="Times New Roman" panose="02020603050405020304" pitchFamily="18" charset="0"/>
              </a:rPr>
              <a:t> trao quyền chủ động và trách nhiệm trong việc lựa chọn, bổ sung một số nội dung giáo dục và triển khai kế hoạch giáo dục phù hợp với đối tượng giáo dục và điều kiện của địa phương, của nhà trường</a:t>
            </a:r>
            <a:r>
              <a:rPr lang="en-US" sz="2400" dirty="0">
                <a:latin typeface="Times New Roman" panose="02020603050405020304" pitchFamily="18" charset="0"/>
                <a:cs typeface="Times New Roman" panose="02020603050405020304" pitchFamily="18" charset="0"/>
              </a:rPr>
              <a:t>.</a:t>
            </a:r>
            <a:r>
              <a:rPr lang="en-GB"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endParaRPr lang="en-GB" sz="24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endParaRPr lang="en-GB" sz="2400" dirty="0">
              <a:latin typeface="Times New Roman" panose="02020603050405020304" pitchFamily="18" charset="0"/>
              <a:cs typeface="Times New Roman" panose="02020603050405020304" pitchFamily="18" charset="0"/>
            </a:endParaRPr>
          </a:p>
        </p:txBody>
      </p:sp>
      <p:sp>
        <p:nvSpPr>
          <p:cNvPr id="4" name="Title 1">
            <a:extLst>
              <a:ext uri="{FF2B5EF4-FFF2-40B4-BE49-F238E27FC236}">
                <a16:creationId xmlns:a16="http://schemas.microsoft.com/office/drawing/2014/main" id="{9957D4F6-1304-D4B6-6045-B06957D16D8F}"/>
              </a:ext>
            </a:extLst>
          </p:cNvPr>
          <p:cNvSpPr txBox="1">
            <a:spLocks/>
          </p:cNvSpPr>
          <p:nvPr/>
        </p:nvSpPr>
        <p:spPr>
          <a:xfrm>
            <a:off x="-480643" y="1455084"/>
            <a:ext cx="7420704" cy="887365"/>
          </a:xfrm>
          <a:prstGeom prst="rect">
            <a:avLst/>
          </a:prstGeom>
        </p:spPr>
        <p:txBody>
          <a:bodyPr vert="horz" lIns="91440" tIns="45720" rIns="91440" bIns="45720" rtlCol="0" anchor="t">
            <a:normAutofit fontScale="75000" lnSpcReduction="20000"/>
          </a:bodyPr>
          <a:lstStyle>
            <a:lvl1pPr algn="ctr" defTabSz="914400" rtl="0" eaLnBrk="1" latinLnBrk="0" hangingPunct="1">
              <a:lnSpc>
                <a:spcPct val="95000"/>
              </a:lnSpc>
              <a:spcBef>
                <a:spcPct val="0"/>
              </a:spcBef>
              <a:buNone/>
              <a:defRPr sz="4200" b="1" kern="1200" spc="-50" baseline="0">
                <a:solidFill>
                  <a:srgbClr val="C00000"/>
                </a:solidFill>
                <a:latin typeface="Arial" panose="020B0604020202020204" pitchFamily="34" charset="0"/>
                <a:ea typeface="+mj-ea"/>
                <a:cs typeface="Arial" panose="020B0604020202020204" pitchFamily="34" charset="0"/>
              </a:defRPr>
            </a:lvl1pPr>
          </a:lstStyle>
          <a:p>
            <a:r>
              <a:rPr lang="vi-VN" sz="4400" dirty="0">
                <a:latin typeface="+mj-lt"/>
                <a:ea typeface=".VnTime"/>
                <a:cs typeface=".VnTime"/>
              </a:rPr>
              <a:t>CHƯƠNG TRÌNH 2006</a:t>
            </a:r>
            <a:br>
              <a:rPr lang="en-US" sz="4400" dirty="0">
                <a:latin typeface="+mj-lt"/>
                <a:ea typeface=".VnTime"/>
                <a:cs typeface=".VnTime"/>
              </a:rPr>
            </a:br>
            <a:endParaRPr lang="en-US" dirty="0">
              <a:latin typeface="+mj-lt"/>
            </a:endParaRPr>
          </a:p>
        </p:txBody>
      </p:sp>
      <p:sp>
        <p:nvSpPr>
          <p:cNvPr id="5" name="Content Placeholder 2">
            <a:extLst>
              <a:ext uri="{FF2B5EF4-FFF2-40B4-BE49-F238E27FC236}">
                <a16:creationId xmlns:a16="http://schemas.microsoft.com/office/drawing/2014/main" id="{F76E1492-E816-D7C0-14F4-7D9F492BA0BB}"/>
              </a:ext>
            </a:extLst>
          </p:cNvPr>
          <p:cNvSpPr txBox="1">
            <a:spLocks/>
          </p:cNvSpPr>
          <p:nvPr/>
        </p:nvSpPr>
        <p:spPr>
          <a:xfrm>
            <a:off x="808896" y="2684585"/>
            <a:ext cx="4452422" cy="3576282"/>
          </a:xfrm>
          <a:prstGeom prst="rect">
            <a:avLst/>
          </a:prstGeom>
        </p:spPr>
        <p:txBody>
          <a:bodyPr vert="horz" lIns="91440" tIns="45720" rIns="91440" bIns="45720" rtlCol="0">
            <a:noAutofit/>
          </a:bodyPr>
          <a:lstStyle>
            <a:lvl1pPr marL="0" indent="0" algn="l" defTabSz="914400" rtl="0" eaLnBrk="1" latinLnBrk="0" hangingPunct="1">
              <a:lnSpc>
                <a:spcPct val="100000"/>
              </a:lnSpc>
              <a:spcBef>
                <a:spcPts val="900"/>
              </a:spcBef>
              <a:buClr>
                <a:schemeClr val="accent5"/>
              </a:buClr>
              <a:buFont typeface="Avenir Next LT Pro" panose="020B0504020202020204" pitchFamily="34" charset="0"/>
              <a:buNone/>
              <a:defRPr sz="2000" kern="1200">
                <a:solidFill>
                  <a:srgbClr val="002060"/>
                </a:solidFill>
                <a:latin typeface="Arial" panose="020B0604020202020204" pitchFamily="34" charset="0"/>
                <a:ea typeface="+mn-ea"/>
                <a:cs typeface="Arial" panose="020B0604020202020204" pitchFamily="34" charset="0"/>
              </a:defRPr>
            </a:lvl1pPr>
            <a:lvl2pPr marL="365760" indent="0" algn="l" defTabSz="914400" rtl="0" eaLnBrk="1" latinLnBrk="0" hangingPunct="1">
              <a:lnSpc>
                <a:spcPct val="100000"/>
              </a:lnSpc>
              <a:spcBef>
                <a:spcPts val="900"/>
              </a:spcBef>
              <a:buFont typeface="Arial" panose="020B0604020202020204" pitchFamily="34" charset="0"/>
              <a:buNone/>
              <a:defRPr sz="2000" kern="1200">
                <a:solidFill>
                  <a:srgbClr val="002060"/>
                </a:solidFill>
                <a:latin typeface="Arial" panose="020B0604020202020204" pitchFamily="34" charset="0"/>
                <a:ea typeface="+mn-ea"/>
                <a:cs typeface="Arial" panose="020B0604020202020204" pitchFamily="34" charset="0"/>
              </a:defRPr>
            </a:lvl2pPr>
            <a:lvl3pPr marL="365760" indent="0" algn="l" defTabSz="914400" rtl="0" eaLnBrk="1" latinLnBrk="0" hangingPunct="1">
              <a:lnSpc>
                <a:spcPct val="100000"/>
              </a:lnSpc>
              <a:spcBef>
                <a:spcPts val="600"/>
              </a:spcBef>
              <a:buClr>
                <a:schemeClr val="accent5"/>
              </a:buClr>
              <a:buFont typeface="Avenir Next LT Pro" panose="020B0504020202020204" pitchFamily="34" charset="0"/>
              <a:buNone/>
              <a:defRPr sz="2000" kern="1200">
                <a:solidFill>
                  <a:srgbClr val="002060"/>
                </a:solidFill>
                <a:latin typeface="Arial" panose="020B0604020202020204" pitchFamily="34" charset="0"/>
                <a:ea typeface="+mn-ea"/>
                <a:cs typeface="Arial" panose="020B0604020202020204" pitchFamily="34" charset="0"/>
              </a:defRPr>
            </a:lvl3pPr>
            <a:lvl4pPr marL="640080" indent="0" algn="l" defTabSz="914400" rtl="0" eaLnBrk="1" latinLnBrk="0" hangingPunct="1">
              <a:lnSpc>
                <a:spcPct val="100000"/>
              </a:lnSpc>
              <a:spcBef>
                <a:spcPts val="600"/>
              </a:spcBef>
              <a:buFontTx/>
              <a:buNone/>
              <a:defRPr sz="2000" i="1" kern="1200">
                <a:solidFill>
                  <a:srgbClr val="002060"/>
                </a:solidFill>
                <a:latin typeface="Arial" panose="020B0604020202020204" pitchFamily="34" charset="0"/>
                <a:ea typeface="+mn-ea"/>
                <a:cs typeface="Arial" panose="020B0604020202020204" pitchFamily="34" charset="0"/>
              </a:defRPr>
            </a:lvl4pPr>
            <a:lvl5pPr marL="612648" indent="0" algn="l" defTabSz="914400" rtl="0" eaLnBrk="1" latinLnBrk="0" hangingPunct="1">
              <a:lnSpc>
                <a:spcPct val="100000"/>
              </a:lnSpc>
              <a:spcBef>
                <a:spcPts val="600"/>
              </a:spcBef>
              <a:buClr>
                <a:schemeClr val="accent5"/>
              </a:buClr>
              <a:buFont typeface="Avenir Next LT Pro" panose="020B0504020202020204" pitchFamily="34" charset="0"/>
              <a:buNone/>
              <a:defRPr sz="2000" kern="1200">
                <a:solidFill>
                  <a:srgbClr val="00206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Bef>
                <a:spcPts val="600"/>
              </a:spcBef>
              <a:spcAft>
                <a:spcPts val="600"/>
              </a:spcAft>
            </a:pPr>
            <a:r>
              <a:rPr lang="vi-VN" sz="2400" dirty="0">
                <a:latin typeface="Times New Roman" panose="02020603050405020304" pitchFamily="18" charset="0"/>
                <a:ea typeface=".VnTime"/>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đều</a:t>
            </a:r>
            <a:r>
              <a:rPr lang="en-US" sz="2400" dirty="0">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thực</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hiện</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thống</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nhất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chặt</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chẽ</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solidFill>
                  <a:srgbClr val="FF0000"/>
                </a:solidFill>
                <a:latin typeface="Times New Roman" panose="02020603050405020304" pitchFamily="18" charset="0"/>
                <a:cs typeface="Times New Roman" panose="02020603050405020304" pitchFamily="18" charset="0"/>
              </a:rPr>
              <a:t>theo</a:t>
            </a:r>
            <a:r>
              <a:rPr lang="en-US" sz="2400" dirty="0">
                <a:solidFill>
                  <a:srgbClr val="FF0000"/>
                </a:solidFill>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CT GDPT 2006 do </a:t>
            </a:r>
            <a:r>
              <a:rPr lang="en-US" sz="2400" dirty="0" err="1">
                <a:latin typeface="Times New Roman" panose="02020603050405020304" pitchFamily="18" charset="0"/>
                <a:cs typeface="Times New Roman" panose="02020603050405020304" pitchFamily="18" charset="0"/>
              </a:rPr>
              <a:t>Bộ</a:t>
            </a:r>
            <a:r>
              <a:rPr lang="en-US" sz="2400" dirty="0">
                <a:latin typeface="Times New Roman" panose="02020603050405020304" pitchFamily="18" charset="0"/>
                <a:cs typeface="Times New Roman" panose="02020603050405020304" pitchFamily="18" charset="0"/>
              </a:rPr>
              <a:t> GDĐT ban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a:t>
            </a:r>
            <a:endParaRPr lang="en-GB" sz="24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8857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2802584991"/>
              </p:ext>
            </p:extLst>
          </p:nvPr>
        </p:nvGraphicFramePr>
        <p:xfrm>
          <a:off x="146304" y="942848"/>
          <a:ext cx="11823192" cy="4556848"/>
        </p:xfrm>
        <a:graphic>
          <a:graphicData uri="http://schemas.openxmlformats.org/drawingml/2006/table">
            <a:tbl>
              <a:tblPr firstRow="1" bandRow="1">
                <a:tableStyleId>{5C22544A-7EE6-4342-B048-85BDC9FD1C3A}</a:tableStyleId>
              </a:tblPr>
              <a:tblGrid>
                <a:gridCol w="1821023">
                  <a:extLst>
                    <a:ext uri="{9D8B030D-6E8A-4147-A177-3AD203B41FA5}">
                      <a16:colId xmlns:a16="http://schemas.microsoft.com/office/drawing/2014/main" val="72771795"/>
                    </a:ext>
                  </a:extLst>
                </a:gridCol>
                <a:gridCol w="4476307">
                  <a:extLst>
                    <a:ext uri="{9D8B030D-6E8A-4147-A177-3AD203B41FA5}">
                      <a16:colId xmlns:a16="http://schemas.microsoft.com/office/drawing/2014/main" val="1436807334"/>
                    </a:ext>
                  </a:extLst>
                </a:gridCol>
                <a:gridCol w="5525862">
                  <a:extLst>
                    <a:ext uri="{9D8B030D-6E8A-4147-A177-3AD203B41FA5}">
                      <a16:colId xmlns:a16="http://schemas.microsoft.com/office/drawing/2014/main" val="3048763051"/>
                    </a:ext>
                  </a:extLst>
                </a:gridCol>
              </a:tblGrid>
              <a:tr h="340272">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4130128">
                <a:tc>
                  <a:txBody>
                    <a:bodyPr/>
                    <a:lstStyle/>
                    <a:p>
                      <a:r>
                        <a:rPr lang="en-US" sz="2200" b="1" dirty="0" err="1">
                          <a:latin typeface="Times New Roman" panose="02020603050405020304" pitchFamily="18" charset="0"/>
                          <a:cs typeface="Times New Roman" panose="02020603050405020304" pitchFamily="18" charset="0"/>
                        </a:rPr>
                        <a:t>Phương</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pháp</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giáo</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dục</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kern="900" baseline="0" dirty="0" err="1">
                          <a:latin typeface="Times New Roman" panose="02020603050405020304" pitchFamily="18" charset="0"/>
                          <a:cs typeface="Times New Roman" panose="02020603050405020304" pitchFamily="18" charset="0"/>
                        </a:rPr>
                        <a:t>Định</a:t>
                      </a:r>
                      <a:r>
                        <a:rPr lang="en-US" sz="2200" kern="900" baseline="0" dirty="0">
                          <a:latin typeface="Times New Roman" panose="02020603050405020304" pitchFamily="18" charset="0"/>
                          <a:cs typeface="Times New Roman" panose="02020603050405020304" pitchFamily="18" charset="0"/>
                        </a:rPr>
                        <a:t> </a:t>
                      </a:r>
                      <a:r>
                        <a:rPr lang="en-US" sz="2200" kern="900" baseline="0" dirty="0" err="1">
                          <a:latin typeface="Times New Roman" panose="02020603050405020304" pitchFamily="18" charset="0"/>
                          <a:cs typeface="Times New Roman" panose="02020603050405020304" pitchFamily="18" charset="0"/>
                        </a:rPr>
                        <a:t>hướng</a:t>
                      </a:r>
                      <a:r>
                        <a:rPr lang="en-US" sz="2200" kern="900" baseline="0" dirty="0">
                          <a:latin typeface="Times New Roman" panose="02020603050405020304" pitchFamily="18" charset="0"/>
                          <a:cs typeface="Times New Roman" panose="02020603050405020304" pitchFamily="18" charset="0"/>
                        </a:rPr>
                        <a:t> </a:t>
                      </a:r>
                      <a:r>
                        <a:rPr lang="en-US" sz="2200" b="1" i="1" kern="900" baseline="0" dirty="0" err="1">
                          <a:latin typeface="Times New Roman" panose="02020603050405020304" pitchFamily="18" charset="0"/>
                          <a:cs typeface="Times New Roman" panose="02020603050405020304" pitchFamily="18" charset="0"/>
                        </a:rPr>
                        <a:t>trang</a:t>
                      </a:r>
                      <a:r>
                        <a:rPr lang="en-US" sz="2200" b="1" i="1" kern="900" baseline="0" dirty="0">
                          <a:latin typeface="Times New Roman" panose="02020603050405020304" pitchFamily="18" charset="0"/>
                          <a:cs typeface="Times New Roman" panose="02020603050405020304" pitchFamily="18" charset="0"/>
                        </a:rPr>
                        <a:t> </a:t>
                      </a:r>
                      <a:r>
                        <a:rPr lang="en-US" sz="2200" b="1" i="1" kern="900" baseline="0" dirty="0" err="1">
                          <a:latin typeface="Times New Roman" panose="02020603050405020304" pitchFamily="18" charset="0"/>
                          <a:cs typeface="Times New Roman" panose="02020603050405020304" pitchFamily="18" charset="0"/>
                        </a:rPr>
                        <a:t>bị</a:t>
                      </a:r>
                      <a:r>
                        <a:rPr lang="en-US" sz="2200" b="1" i="1" kern="900" baseline="0" dirty="0">
                          <a:latin typeface="Times New Roman" panose="02020603050405020304" pitchFamily="18" charset="0"/>
                          <a:cs typeface="Times New Roman" panose="02020603050405020304" pitchFamily="18" charset="0"/>
                        </a:rPr>
                        <a:t> </a:t>
                      </a:r>
                      <a:r>
                        <a:rPr lang="en-US" sz="2200" b="1" i="1" kern="900" baseline="0" dirty="0" err="1">
                          <a:latin typeface="Times New Roman" panose="02020603050405020304" pitchFamily="18" charset="0"/>
                          <a:cs typeface="Times New Roman" panose="02020603050405020304" pitchFamily="18" charset="0"/>
                        </a:rPr>
                        <a:t>kiến</a:t>
                      </a:r>
                      <a:r>
                        <a:rPr lang="en-US" sz="2200" b="1" i="1" kern="900" baseline="0" dirty="0">
                          <a:latin typeface="Times New Roman" panose="02020603050405020304" pitchFamily="18" charset="0"/>
                          <a:cs typeface="Times New Roman" panose="02020603050405020304" pitchFamily="18" charset="0"/>
                        </a:rPr>
                        <a:t> </a:t>
                      </a:r>
                      <a:r>
                        <a:rPr lang="en-US" sz="2200" b="1" i="1" kern="900" baseline="0" dirty="0" err="1">
                          <a:latin typeface="Times New Roman" panose="02020603050405020304" pitchFamily="18" charset="0"/>
                          <a:cs typeface="Times New Roman" panose="02020603050405020304" pitchFamily="18" charset="0"/>
                        </a:rPr>
                        <a:t>thức</a:t>
                      </a:r>
                      <a:r>
                        <a:rPr lang="en-US" sz="2200" b="1" i="1" kern="900" baseline="0" dirty="0">
                          <a:latin typeface="Times New Roman" panose="02020603050405020304" pitchFamily="18" charset="0"/>
                          <a:cs typeface="Times New Roman" panose="02020603050405020304" pitchFamily="18" charset="0"/>
                        </a:rPr>
                        <a:t>, </a:t>
                      </a:r>
                      <a:r>
                        <a:rPr lang="en-US" sz="2200" b="1" i="1" kern="900" baseline="0" dirty="0" err="1">
                          <a:latin typeface="Times New Roman" panose="02020603050405020304" pitchFamily="18" charset="0"/>
                          <a:cs typeface="Times New Roman" panose="02020603050405020304" pitchFamily="18" charset="0"/>
                        </a:rPr>
                        <a:t>kĩ</a:t>
                      </a:r>
                      <a:r>
                        <a:rPr lang="en-US" sz="2200" b="1" i="1" kern="900" baseline="0" dirty="0">
                          <a:latin typeface="Times New Roman" panose="02020603050405020304" pitchFamily="18" charset="0"/>
                          <a:cs typeface="Times New Roman" panose="02020603050405020304" pitchFamily="18" charset="0"/>
                        </a:rPr>
                        <a:t> </a:t>
                      </a:r>
                      <a:r>
                        <a:rPr lang="en-US" sz="2200" b="1" i="1" kern="900" baseline="0" dirty="0" err="1">
                          <a:latin typeface="Times New Roman" panose="02020603050405020304" pitchFamily="18" charset="0"/>
                          <a:cs typeface="Times New Roman" panose="02020603050405020304" pitchFamily="18" charset="0"/>
                        </a:rPr>
                        <a:t>năng</a:t>
                      </a:r>
                      <a:r>
                        <a:rPr lang="en-US" sz="2200" kern="900" baseline="0" dirty="0">
                          <a:latin typeface="Times New Roman" panose="02020603050405020304" pitchFamily="18" charset="0"/>
                          <a:cs typeface="Times New Roman" panose="02020603050405020304" pitchFamily="18" charset="0"/>
                        </a:rPr>
                        <a:t>.</a:t>
                      </a:r>
                      <a:endParaRPr lang="en-GB" sz="2200" kern="900" baseline="0" dirty="0">
                        <a:latin typeface="Times New Roman" panose="02020603050405020304" pitchFamily="18" charset="0"/>
                        <a:cs typeface="Times New Roman" panose="02020603050405020304" pitchFamily="18" charset="0"/>
                      </a:endParaRPr>
                    </a:p>
                    <a:p>
                      <a:pPr algn="just"/>
                      <a:r>
                        <a:rPr lang="en-US" sz="2200" dirty="0" err="1">
                          <a:latin typeface="Times New Roman" panose="02020603050405020304" pitchFamily="18" charset="0"/>
                          <a:cs typeface="Times New Roman" panose="02020603050405020304" pitchFamily="18" charset="0"/>
                        </a:rPr>
                        <a:t>Đổi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mới</a:t>
                      </a:r>
                      <a:r>
                        <a:rPr lang="en-US" sz="2200" dirty="0">
                          <a:latin typeface="Times New Roman" panose="02020603050405020304" pitchFamily="18" charset="0"/>
                          <a:cs typeface="Times New Roman" panose="02020603050405020304" pitchFamily="18" charset="0"/>
                        </a:rPr>
                        <a:t> PPDH </a:t>
                      </a:r>
                      <a:r>
                        <a:rPr lang="en-US" sz="2200" dirty="0" err="1">
                          <a:latin typeface="Times New Roman" panose="02020603050405020304" pitchFamily="18" charset="0"/>
                          <a:cs typeface="Times New Roman" panose="02020603050405020304" pitchFamily="18" charset="0"/>
                        </a:rPr>
                        <a:t>chuyển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từ</a:t>
                      </a:r>
                      <a:r>
                        <a:rPr lang="en-US" sz="2200" dirty="0">
                          <a:latin typeface="Times New Roman" panose="02020603050405020304" pitchFamily="18" charset="0"/>
                          <a:cs typeface="Times New Roman" panose="02020603050405020304" pitchFamily="18" charset="0"/>
                        </a:rPr>
                        <a:t> PPDH </a:t>
                      </a:r>
                      <a:r>
                        <a:rPr lang="en-US" sz="2200" dirty="0" err="1">
                          <a:latin typeface="Times New Roman" panose="02020603050405020304" pitchFamily="18" charset="0"/>
                          <a:cs typeface="Times New Roman" panose="02020603050405020304" pitchFamily="18" charset="0"/>
                        </a:rPr>
                        <a:t>truyền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thống</a:t>
                      </a:r>
                      <a:r>
                        <a:rPr lang="en-US" sz="2200" dirty="0">
                          <a:latin typeface="Times New Roman" panose="02020603050405020304" pitchFamily="18" charset="0"/>
                          <a:cs typeface="Times New Roman" panose="02020603050405020304" pitchFamily="18" charset="0"/>
                        </a:rPr>
                        <a:t> sang PPDH </a:t>
                      </a:r>
                      <a:r>
                        <a:rPr lang="en-US" sz="2200" dirty="0" err="1">
                          <a:latin typeface="Times New Roman" panose="02020603050405020304" pitchFamily="18" charset="0"/>
                          <a:cs typeface="Times New Roman" panose="02020603050405020304" pitchFamily="18" charset="0"/>
                        </a:rPr>
                        <a:t>tích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nhưng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vẫn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nặng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trang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cử</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kern="1200" dirty="0">
                          <a:solidFill>
                            <a:srgbClr val="FF0000"/>
                          </a:solidFill>
                          <a:latin typeface="Times New Roman" panose="02020603050405020304" pitchFamily="18" charset="0"/>
                          <a:ea typeface="+mn-ea"/>
                          <a:cs typeface="Times New Roman" panose="02020603050405020304" pitchFamily="18" charset="0"/>
                        </a:rPr>
                        <a:t>H</a:t>
                      </a:r>
                      <a:r>
                        <a:rPr lang="vi-VN" sz="2200" kern="1200" dirty="0">
                          <a:solidFill>
                            <a:srgbClr val="FF0000"/>
                          </a:solidFill>
                          <a:latin typeface="Times New Roman" panose="02020603050405020304" pitchFamily="18" charset="0"/>
                          <a:ea typeface="+mn-ea"/>
                          <a:cs typeface="Times New Roman" panose="02020603050405020304" pitchFamily="18" charset="0"/>
                        </a:rPr>
                        <a:t>ình thành và phát triển cho </a:t>
                      </a:r>
                      <a:r>
                        <a:rPr lang="vi-VN" sz="2200" kern="1200" dirty="0">
                          <a:solidFill>
                            <a:schemeClr val="dk1"/>
                          </a:solidFill>
                          <a:latin typeface="Times New Roman" panose="02020603050405020304" pitchFamily="18" charset="0"/>
                          <a:ea typeface="+mn-ea"/>
                          <a:cs typeface="Times New Roman" panose="02020603050405020304" pitchFamily="18" charset="0"/>
                        </a:rPr>
                        <a:t>học sinh</a:t>
                      </a:r>
                      <a:r>
                        <a:rPr lang="en-US" sz="2200" kern="1200" dirty="0">
                          <a:solidFill>
                            <a:schemeClr val="dk1"/>
                          </a:solidFill>
                          <a:latin typeface="Times New Roman" panose="02020603050405020304" pitchFamily="18" charset="0"/>
                          <a:ea typeface="+mn-ea"/>
                          <a:cs typeface="Times New Roman" panose="02020603050405020304" pitchFamily="18" charset="0"/>
                        </a:rPr>
                        <a:t>:</a:t>
                      </a:r>
                      <a:r>
                        <a:rPr lang="vi-VN" sz="2200" kern="1200" dirty="0">
                          <a:solidFill>
                            <a:schemeClr val="dk1"/>
                          </a:solidFill>
                          <a:latin typeface="Times New Roman" panose="02020603050405020304" pitchFamily="18" charset="0"/>
                          <a:ea typeface="+mn-ea"/>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tự</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lực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chiếm</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lĩnh</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kiến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thức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để</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phát</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triển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năng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lực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phẩm</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chất</a:t>
                      </a:r>
                      <a:r>
                        <a:rPr lang="en-US" sz="2200" b="1" i="1" dirty="0">
                          <a:latin typeface="Times New Roman" panose="02020603050405020304" pitchFamily="18" charset="0"/>
                          <a:cs typeface="Times New Roman" panose="02020603050405020304" pitchFamily="18" charset="0"/>
                        </a:rPr>
                        <a:t> (qua </a:t>
                      </a:r>
                      <a:r>
                        <a:rPr lang="en-US" sz="2200" b="1" i="1" dirty="0" err="1">
                          <a:latin typeface="Times New Roman" panose="02020603050405020304" pitchFamily="18" charset="0"/>
                          <a:cs typeface="Times New Roman" panose="02020603050405020304" pitchFamily="18" charset="0"/>
                        </a:rPr>
                        <a:t>hoạt</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động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học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và</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vận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dụng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kiến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thức</a:t>
                      </a:r>
                      <a:r>
                        <a:rPr lang="en-US" sz="2200" b="1" i="1"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 PPDH </a:t>
                      </a:r>
                      <a:r>
                        <a:rPr lang="en-US" sz="2200" dirty="0" err="1">
                          <a:latin typeface="Times New Roman" panose="02020603050405020304" pitchFamily="18" charset="0"/>
                          <a:cs typeface="Times New Roman" panose="02020603050405020304" pitchFamily="18" charset="0"/>
                        </a:rPr>
                        <a:t>tích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tích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hóa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chú</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trọng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nhằm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triển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châm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qua </a:t>
                      </a:r>
                      <a:r>
                        <a:rPr lang="en-US" sz="2200" dirty="0" err="1">
                          <a:latin typeface="Times New Roman" panose="02020603050405020304" pitchFamily="18" charset="0"/>
                          <a:cs typeface="Times New Roman" panose="02020603050405020304" pitchFamily="18" charset="0"/>
                        </a:rPr>
                        <a:t>làm</a:t>
                      </a:r>
                      <a:r>
                        <a:rPr lang="en-US" sz="2200" dirty="0">
                          <a:latin typeface="Times New Roman" panose="02020603050405020304" pitchFamily="18" charset="0"/>
                          <a:cs typeface="Times New Roman" panose="02020603050405020304" pitchFamily="18" charset="0"/>
                        </a:rPr>
                        <a:t>”. </a:t>
                      </a: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630348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421477339"/>
              </p:ext>
            </p:extLst>
          </p:nvPr>
        </p:nvGraphicFramePr>
        <p:xfrm>
          <a:off x="91440" y="1162305"/>
          <a:ext cx="12015216" cy="4117630"/>
        </p:xfrm>
        <a:graphic>
          <a:graphicData uri="http://schemas.openxmlformats.org/drawingml/2006/table">
            <a:tbl>
              <a:tblPr firstRow="1" bandRow="1">
                <a:tableStyleId>{5C22544A-7EE6-4342-B048-85BDC9FD1C3A}</a:tableStyleId>
              </a:tblPr>
              <a:tblGrid>
                <a:gridCol w="1599363">
                  <a:extLst>
                    <a:ext uri="{9D8B030D-6E8A-4147-A177-3AD203B41FA5}">
                      <a16:colId xmlns:a16="http://schemas.microsoft.com/office/drawing/2014/main" val="72771795"/>
                    </a:ext>
                  </a:extLst>
                </a:gridCol>
                <a:gridCol w="4718122">
                  <a:extLst>
                    <a:ext uri="{9D8B030D-6E8A-4147-A177-3AD203B41FA5}">
                      <a16:colId xmlns:a16="http://schemas.microsoft.com/office/drawing/2014/main" val="1436807334"/>
                    </a:ext>
                  </a:extLst>
                </a:gridCol>
                <a:gridCol w="5697731">
                  <a:extLst>
                    <a:ext uri="{9D8B030D-6E8A-4147-A177-3AD203B41FA5}">
                      <a16:colId xmlns:a16="http://schemas.microsoft.com/office/drawing/2014/main" val="3048763051"/>
                    </a:ext>
                  </a:extLst>
                </a:gridCol>
              </a:tblGrid>
              <a:tr h="377154">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3690910">
                <a:tc>
                  <a:txBody>
                    <a:bodyPr/>
                    <a:lstStyle/>
                    <a:p>
                      <a:r>
                        <a:rPr lang="en-US" sz="2200" b="1" dirty="0" err="1">
                          <a:latin typeface="Times New Roman" panose="02020603050405020304" pitchFamily="18" charset="0"/>
                          <a:cs typeface="Times New Roman" panose="02020603050405020304" pitchFamily="18" charset="0"/>
                        </a:rPr>
                        <a:t>Vai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trò</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của</a:t>
                      </a:r>
                      <a:r>
                        <a:rPr lang="en-US" sz="2200" b="1" baseline="0" dirty="0">
                          <a:latin typeface="Times New Roman" panose="02020603050405020304" pitchFamily="18" charset="0"/>
                          <a:cs typeface="Times New Roman" panose="02020603050405020304" pitchFamily="18" charset="0"/>
                        </a:rPr>
                        <a:t> SGK</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spcAft>
                          <a:spcPts val="1200"/>
                        </a:spcAft>
                        <a:buFont typeface="Wingdings" pitchFamily="2" charset="2"/>
                        <a:buNone/>
                      </a:pP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01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GDPT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01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SGK </a:t>
                      </a:r>
                      <a:r>
                        <a:rPr lang="en-US" sz="2200" dirty="0" err="1">
                          <a:latin typeface="Times New Roman" panose="02020603050405020304" pitchFamily="18" charset="0"/>
                          <a:cs typeface="Times New Roman" panose="02020603050405020304" pitchFamily="18" charset="0"/>
                        </a:rPr>
                        <a:t>duy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 </a:t>
                      </a:r>
                    </a:p>
                    <a:p>
                      <a:pPr marL="0" indent="0" algn="just">
                        <a:spcAft>
                          <a:spcPts val="1200"/>
                        </a:spcAft>
                        <a:buFont typeface="Wingdings" pitchFamily="2" charset="2"/>
                        <a:buNone/>
                      </a:pP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b="1" i="1" dirty="0">
                          <a:latin typeface="Times New Roman" panose="02020603050405020304" pitchFamily="18" charset="0"/>
                          <a:cs typeface="Times New Roman" panose="02020603050405020304" pitchFamily="18" charset="0"/>
                        </a:rPr>
                        <a:t>SGK </a:t>
                      </a:r>
                      <a:r>
                        <a:rPr lang="en-US" sz="2200" b="1" i="1" dirty="0" err="1">
                          <a:latin typeface="Times New Roman" panose="02020603050405020304" pitchFamily="18" charset="0"/>
                          <a:cs typeface="Times New Roman" panose="02020603050405020304" pitchFamily="18" charset="0"/>
                        </a:rPr>
                        <a:t>được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coi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là</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nguồn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kiến</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dạy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p>
                    <a:p>
                      <a:pPr marL="0" indent="0" algn="just">
                        <a:spcAft>
                          <a:spcPts val="1200"/>
                        </a:spcAft>
                        <a:buFont typeface="Wingdings" pitchFamily="2" charset="2"/>
                        <a:buNone/>
                      </a:pPr>
                      <a:endParaRPr lang="en-GB" sz="2200" dirty="0">
                        <a:latin typeface="Times New Roman" panose="02020603050405020304" pitchFamily="18" charset="0"/>
                        <a:cs typeface="Times New Roman" panose="02020603050405020304" pitchFamily="18" charset="0"/>
                      </a:endParaRPr>
                    </a:p>
                    <a:p>
                      <a:pPr marL="0" indent="0" algn="just">
                        <a:spcAft>
                          <a:spcPts val="1200"/>
                        </a:spcAft>
                        <a:buFont typeface="Wingdings" pitchFamily="2" charset="2"/>
                        <a:buNone/>
                      </a:pPr>
                      <a:endParaRPr lang="en-GB"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vi-VN" sz="2200" dirty="0">
                          <a:latin typeface="Times New Roman" panose="02020603050405020304" pitchFamily="18" charset="0"/>
                          <a:cs typeface="Times New Roman" panose="02020603050405020304" pitchFamily="18" charset="0"/>
                        </a:rPr>
                        <a:t>Một chương trình, nhiều </a:t>
                      </a:r>
                      <a:r>
                        <a:rPr lang="en-US" sz="2200" dirty="0">
                          <a:latin typeface="Times New Roman" panose="02020603050405020304" pitchFamily="18" charset="0"/>
                          <a:cs typeface="Times New Roman" panose="02020603050405020304" pitchFamily="18" charset="0"/>
                        </a:rPr>
                        <a:t>SGK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quan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trọng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thay đổi </a:t>
                      </a:r>
                      <a:r>
                        <a:rPr lang="en-US" sz="2200" dirty="0" err="1">
                          <a:latin typeface="Times New Roman" panose="02020603050405020304" pitchFamily="18" charset="0"/>
                          <a:cs typeface="Times New Roman" panose="02020603050405020304" pitchFamily="18" charset="0"/>
                        </a:rPr>
                        <a:t>mục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tiêu</a:t>
                      </a:r>
                      <a:r>
                        <a:rPr lang="vi-VN" sz="2200" dirty="0">
                          <a:latin typeface="Times New Roman" panose="02020603050405020304" pitchFamily="18" charset="0"/>
                          <a:cs typeface="Times New Roman" panose="02020603050405020304" pitchFamily="18" charset="0"/>
                        </a:rPr>
                        <a:t> dạy học từ </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truyền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thụ</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a:t>
                      </a:r>
                      <a:r>
                        <a:rPr lang="vi-VN" sz="2200" dirty="0">
                          <a:latin typeface="Times New Roman" panose="02020603050405020304" pitchFamily="18" charset="0"/>
                          <a:cs typeface="Times New Roman" panose="02020603050405020304" pitchFamily="18" charset="0"/>
                        </a:rPr>
                        <a:t> sang dạy học </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phát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triển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lực</a:t>
                      </a:r>
                      <a:r>
                        <a:rPr lang="en-US" sz="2200" dirty="0">
                          <a:latin typeface="Times New Roman" panose="02020603050405020304" pitchFamily="18" charset="0"/>
                          <a:cs typeface="Times New Roman" panose="02020603050405020304" pitchFamily="18" charset="0"/>
                        </a:rPr>
                        <a:t>"</a:t>
                      </a:r>
                      <a:r>
                        <a:rPr lang="vi-VN"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b="1" i="1" dirty="0">
                          <a:latin typeface="Times New Roman" panose="02020603050405020304" pitchFamily="18" charset="0"/>
                          <a:cs typeface="Times New Roman" panose="02020603050405020304" pitchFamily="18" charset="0"/>
                        </a:rPr>
                        <a:t>SGK </a:t>
                      </a:r>
                      <a:r>
                        <a:rPr lang="en-US" sz="2200" b="1" i="1" dirty="0" err="1">
                          <a:latin typeface="Times New Roman" panose="02020603050405020304" pitchFamily="18" charset="0"/>
                          <a:cs typeface="Times New Roman" panose="02020603050405020304" pitchFamily="18" charset="0"/>
                        </a:rPr>
                        <a:t>đóng</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vai</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trò</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là</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học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liệu</a:t>
                      </a:r>
                      <a:r>
                        <a:rPr lang="en-US" sz="2200" b="1" i="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không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nguồn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dạy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dạy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nhiều</a:t>
                      </a:r>
                      <a:r>
                        <a:rPr lang="en-US" sz="2200" dirty="0">
                          <a:latin typeface="Times New Roman" panose="02020603050405020304" pitchFamily="18" charset="0"/>
                          <a:cs typeface="Times New Roman" panose="02020603050405020304" pitchFamily="18" charset="0"/>
                        </a:rPr>
                        <a:t> SGK </a:t>
                      </a:r>
                      <a:endParaRPr lang="en-GB"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27832471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1871355280"/>
              </p:ext>
            </p:extLst>
          </p:nvPr>
        </p:nvGraphicFramePr>
        <p:xfrm>
          <a:off x="173737" y="64008"/>
          <a:ext cx="11932921" cy="7199815"/>
        </p:xfrm>
        <a:graphic>
          <a:graphicData uri="http://schemas.openxmlformats.org/drawingml/2006/table">
            <a:tbl>
              <a:tblPr firstRow="1" bandRow="1">
                <a:tableStyleId>{5C22544A-7EE6-4342-B048-85BDC9FD1C3A}</a:tableStyleId>
              </a:tblPr>
              <a:tblGrid>
                <a:gridCol w="1588409">
                  <a:extLst>
                    <a:ext uri="{9D8B030D-6E8A-4147-A177-3AD203B41FA5}">
                      <a16:colId xmlns:a16="http://schemas.microsoft.com/office/drawing/2014/main" val="72771795"/>
                    </a:ext>
                  </a:extLst>
                </a:gridCol>
                <a:gridCol w="4685806">
                  <a:extLst>
                    <a:ext uri="{9D8B030D-6E8A-4147-A177-3AD203B41FA5}">
                      <a16:colId xmlns:a16="http://schemas.microsoft.com/office/drawing/2014/main" val="1436807334"/>
                    </a:ext>
                  </a:extLst>
                </a:gridCol>
                <a:gridCol w="5658706">
                  <a:extLst>
                    <a:ext uri="{9D8B030D-6E8A-4147-A177-3AD203B41FA5}">
                      <a16:colId xmlns:a16="http://schemas.microsoft.com/office/drawing/2014/main" val="3048763051"/>
                    </a:ext>
                  </a:extLst>
                </a:gridCol>
              </a:tblGrid>
              <a:tr h="463735">
                <a:tc>
                  <a:txBody>
                    <a:bodyPr/>
                    <a:lstStyle/>
                    <a:p>
                      <a:pPr algn="ct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err="1">
                          <a:latin typeface="Times New Roman" panose="02020603050405020304" pitchFamily="18" charset="0"/>
                          <a:cs typeface="Times New Roman" panose="02020603050405020304" pitchFamily="18" charset="0"/>
                        </a:rPr>
                        <a:t>Chương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err="1">
                          <a:latin typeface="Times New Roman" panose="02020603050405020304" pitchFamily="18" charset="0"/>
                          <a:cs typeface="Times New Roman" panose="02020603050405020304" pitchFamily="18" charset="0"/>
                        </a:rPr>
                        <a:t>Chương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6257105">
                <a:tc>
                  <a:txBody>
                    <a:bodyPr/>
                    <a:lstStyle/>
                    <a:p>
                      <a:r>
                        <a:rPr lang="en-US" sz="2000" b="1" dirty="0" err="1">
                          <a:latin typeface="Times New Roman" panose="02020603050405020304" pitchFamily="18" charset="0"/>
                          <a:cs typeface="Times New Roman" panose="02020603050405020304" pitchFamily="18" charset="0"/>
                        </a:rPr>
                        <a:t>Vai</a:t>
                      </a:r>
                      <a:r>
                        <a:rPr lang="en-US" sz="2000" b="1" dirty="0">
                          <a:latin typeface="Times New Roman" panose="02020603050405020304" pitchFamily="18" charset="0"/>
                          <a:cs typeface="Times New Roman" panose="02020603050405020304" pitchFamily="18" charset="0"/>
                        </a:rPr>
                        <a:t> </a:t>
                      </a:r>
                      <a:r>
                        <a:rPr lang="en-US" sz="2000" b="1" dirty="0" err="1">
                          <a:latin typeface="Times New Roman" panose="02020603050405020304" pitchFamily="18" charset="0"/>
                          <a:cs typeface="Times New Roman" panose="02020603050405020304" pitchFamily="18" charset="0"/>
                        </a:rPr>
                        <a:t>trò</a:t>
                      </a:r>
                      <a:r>
                        <a:rPr lang="en-US" sz="2000" b="1" baseline="0" dirty="0">
                          <a:latin typeface="Times New Roman" panose="02020603050405020304" pitchFamily="18" charset="0"/>
                          <a:cs typeface="Times New Roman" panose="02020603050405020304" pitchFamily="18" charset="0"/>
                        </a:rPr>
                        <a:t> </a:t>
                      </a:r>
                      <a:r>
                        <a:rPr lang="en-US" sz="2000" b="1" baseline="0" dirty="0" err="1">
                          <a:latin typeface="Times New Roman" panose="02020603050405020304" pitchFamily="18" charset="0"/>
                          <a:cs typeface="Times New Roman" panose="02020603050405020304" pitchFamily="18" charset="0"/>
                        </a:rPr>
                        <a:t>của</a:t>
                      </a:r>
                      <a:r>
                        <a:rPr lang="en-US" sz="2000" b="1" baseline="0" dirty="0">
                          <a:latin typeface="Times New Roman" panose="02020603050405020304" pitchFamily="18" charset="0"/>
                          <a:cs typeface="Times New Roman" panose="02020603050405020304" pitchFamily="18" charset="0"/>
                        </a:rPr>
                        <a:t> </a:t>
                      </a:r>
                      <a:r>
                        <a:rPr lang="en-US" sz="2000" b="1" baseline="0" dirty="0" err="1">
                          <a:latin typeface="Times New Roman" panose="02020603050405020304" pitchFamily="18" charset="0"/>
                          <a:cs typeface="Times New Roman" panose="02020603050405020304" pitchFamily="18" charset="0"/>
                        </a:rPr>
                        <a:t>giáo</a:t>
                      </a:r>
                      <a:r>
                        <a:rPr lang="en-US" sz="2000" b="1" baseline="0" dirty="0">
                          <a:latin typeface="Times New Roman" panose="02020603050405020304" pitchFamily="18" charset="0"/>
                          <a:cs typeface="Times New Roman" panose="02020603050405020304" pitchFamily="18" charset="0"/>
                        </a:rPr>
                        <a:t> </a:t>
                      </a:r>
                      <a:r>
                        <a:rPr lang="en-US" sz="2000" b="1" baseline="0" dirty="0" err="1">
                          <a:latin typeface="Times New Roman" panose="02020603050405020304" pitchFamily="18" charset="0"/>
                          <a:cs typeface="Times New Roman" panose="02020603050405020304" pitchFamily="18" charset="0"/>
                        </a:rPr>
                        <a:t>viên</a:t>
                      </a:r>
                      <a:endParaRPr lang="en-US" sz="20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000" dirty="0" err="1">
                          <a:latin typeface="Times New Roman" panose="02020603050405020304" pitchFamily="18" charset="0"/>
                          <a:cs typeface="Times New Roman" panose="02020603050405020304" pitchFamily="18" charset="0"/>
                        </a:rPr>
                        <a:t>Tổ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dạy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theo</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Phân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phối</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chương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trình</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môn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học</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đã</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được</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xác</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định</a:t>
                      </a:r>
                      <a:r>
                        <a:rPr lang="en-US" sz="2000" b="1"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đúng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tiết</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tuần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được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Kế</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hoạch</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giáo</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dục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của</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xây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dựng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phân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phối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Thực</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hiện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đúng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theo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tự</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SGK; </a:t>
                      </a:r>
                      <a:r>
                        <a:rPr lang="en-US" sz="2000" dirty="0" err="1">
                          <a:latin typeface="Times New Roman" panose="02020603050405020304" pitchFamily="18" charset="0"/>
                          <a:cs typeface="Times New Roman" panose="02020603050405020304" pitchFamily="18" charset="0"/>
                        </a:rPr>
                        <a:t>việc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nếu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không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nhiều</a:t>
                      </a:r>
                      <a:r>
                        <a:rPr lang="en-US" sz="2000" dirty="0">
                          <a:latin typeface="Times New Roman" panose="02020603050405020304" pitchFamily="18" charset="0"/>
                          <a:cs typeface="Times New Roman" panose="02020603050405020304" pitchFamily="18" charset="0"/>
                        </a:rPr>
                        <a:t>).</a:t>
                      </a:r>
                      <a:endParaRPr lang="en-GB" sz="2000" dirty="0">
                        <a:latin typeface="Times New Roman" panose="02020603050405020304" pitchFamily="18" charset="0"/>
                        <a:cs typeface="Times New Roman" panose="02020603050405020304" pitchFamily="18" charset="0"/>
                      </a:endParaRPr>
                    </a:p>
                    <a:p>
                      <a:pPr algn="just"/>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đổi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PPDH </a:t>
                      </a:r>
                      <a:r>
                        <a:rPr lang="en-US" sz="2000" dirty="0" err="1">
                          <a:latin typeface="Times New Roman" panose="02020603050405020304" pitchFamily="18" charset="0"/>
                          <a:cs typeface="Times New Roman" panose="02020603050405020304" pitchFamily="18" charset="0"/>
                        </a:rPr>
                        <a:t>nhưng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bản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vẫn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nhằm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chưa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nhiều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endParaRPr lang="en-GB"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000" dirty="0" err="1">
                          <a:latin typeface="Times New Roman" panose="02020603050405020304" pitchFamily="18" charset="0"/>
                          <a:cs typeface="Times New Roman" panose="02020603050405020304" pitchFamily="18" charset="0"/>
                        </a:rPr>
                        <a:t>Chương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trình</a:t>
                      </a:r>
                      <a:r>
                        <a:rPr lang="en-US" sz="2000" dirty="0">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môn</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học</a:t>
                      </a:r>
                      <a:r>
                        <a:rPr lang="en-US" sz="2000" dirty="0">
                          <a:solidFill>
                            <a:srgbClr val="C00000"/>
                          </a:solidFill>
                          <a:latin typeface="Times New Roman" panose="02020603050405020304" pitchFamily="18" charset="0"/>
                          <a:cs typeface="Times New Roman" panose="02020603050405020304" pitchFamily="18" charset="0"/>
                        </a:rPr>
                        <a:t>/</a:t>
                      </a:r>
                      <a:r>
                        <a:rPr lang="en-US" sz="2000" dirty="0" err="1">
                          <a:solidFill>
                            <a:srgbClr val="C00000"/>
                          </a:solidFill>
                          <a:latin typeface="Times New Roman" panose="02020603050405020304" pitchFamily="18" charset="0"/>
                          <a:cs typeface="Times New Roman" panose="02020603050405020304" pitchFamily="18" charset="0"/>
                        </a:rPr>
                        <a:t>hoạt</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động</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giáo</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dục</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t>
                      </a:r>
                      <a:r>
                        <a:rPr lang="en-US" sz="2000" dirty="0" err="1">
                          <a:latin typeface="Times New Roman" panose="02020603050405020304" pitchFamily="18" charset="0"/>
                          <a:cs typeface="Times New Roman" panose="02020603050405020304" pitchFamily="18" charset="0"/>
                        </a:rPr>
                        <a:t>mở</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chỉ</a:t>
                      </a:r>
                      <a:r>
                        <a:rPr lang="en-US" sz="2000" dirty="0">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quy</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định</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nội</a:t>
                      </a:r>
                      <a:r>
                        <a:rPr lang="en-US" sz="2000" dirty="0">
                          <a:solidFill>
                            <a:srgbClr val="C00000"/>
                          </a:solidFill>
                          <a:latin typeface="Times New Roman" panose="02020603050405020304" pitchFamily="18" charset="0"/>
                          <a:cs typeface="Times New Roman" panose="02020603050405020304" pitchFamily="18" charset="0"/>
                        </a:rPr>
                        <a:t> dung </a:t>
                      </a:r>
                      <a:r>
                        <a:rPr lang="en-US" sz="2000" dirty="0" err="1">
                          <a:solidFill>
                            <a:srgbClr val="C00000"/>
                          </a:solidFill>
                          <a:latin typeface="Times New Roman" panose="02020603050405020304" pitchFamily="18" charset="0"/>
                          <a:cs typeface="Times New Roman" panose="02020603050405020304" pitchFamily="18" charset="0"/>
                        </a:rPr>
                        <a:t>giáo</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dục</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cốt</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lõi</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bắt</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buộc</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của</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các</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chủ</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đề</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theo</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khối</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lớp</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yêu</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cầu</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cần</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đạt</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của</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từng</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chủ</a:t>
                      </a:r>
                      <a:r>
                        <a:rPr lang="en-US" sz="2000" dirty="0">
                          <a:solidFill>
                            <a:srgbClr val="C00000"/>
                          </a:solidFill>
                          <a:latin typeface="Times New Roman" panose="02020603050405020304" pitchFamily="18" charset="0"/>
                          <a:cs typeface="Times New Roman" panose="02020603050405020304" pitchFamily="18" charset="0"/>
                        </a:rPr>
                        <a:t> </a:t>
                      </a:r>
                      <a:r>
                        <a:rPr lang="en-US" sz="2000" dirty="0" err="1">
                          <a:solidFill>
                            <a:srgbClr val="C00000"/>
                          </a:solidFill>
                          <a:latin typeface="Times New Roman" panose="02020603050405020304" pitchFamily="18" charset="0"/>
                          <a:cs typeface="Times New Roman" panose="02020603050405020304" pitchFamily="18" charset="0"/>
                        </a:rPr>
                        <a:t>đề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tổng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đòi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a:t>
                      </a:r>
                      <a:r>
                        <a:rPr lang="en-US" sz="2000"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xây</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dựng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phân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phối</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chương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trình</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cùng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nhà</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trường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và</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tổ</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chuyên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môn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xây</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dựng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kế</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hoạch</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giáo</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dục</a:t>
                      </a:r>
                      <a:r>
                        <a:rPr lang="en-US" sz="2000" b="1" i="1" dirty="0">
                          <a:latin typeface="Times New Roman" panose="02020603050405020304" pitchFamily="18" charset="0"/>
                          <a:cs typeface="Times New Roman" panose="02020603050405020304" pitchFamily="18" charset="0"/>
                        </a:rPr>
                        <a:t> </a:t>
                      </a:r>
                      <a:r>
                        <a:rPr lang="en-US" sz="2000" b="1" i="1" dirty="0" err="1">
                          <a:solidFill>
                            <a:srgbClr val="C00000"/>
                          </a:solidFill>
                          <a:latin typeface="Times New Roman" panose="02020603050405020304" pitchFamily="18" charset="0"/>
                          <a:cs typeface="Times New Roman" panose="02020603050405020304" pitchFamily="18" charset="0"/>
                        </a:rPr>
                        <a:t>của</a:t>
                      </a:r>
                      <a:r>
                        <a:rPr lang="en-US" sz="2000" b="1" i="1" dirty="0">
                          <a:solidFill>
                            <a:srgbClr val="C00000"/>
                          </a:solidFill>
                          <a:latin typeface="Times New Roman" panose="02020603050405020304" pitchFamily="18" charset="0"/>
                          <a:cs typeface="Times New Roman" panose="02020603050405020304" pitchFamily="18" charset="0"/>
                        </a:rPr>
                        <a:t> </a:t>
                      </a:r>
                      <a:r>
                        <a:rPr lang="en-US" sz="2000" b="1" i="1" dirty="0" err="1">
                          <a:solidFill>
                            <a:srgbClr val="C00000"/>
                          </a:solidFill>
                          <a:latin typeface="Times New Roman" panose="02020603050405020304" pitchFamily="18" charset="0"/>
                          <a:cs typeface="Times New Roman" panose="02020603050405020304" pitchFamily="18" charset="0"/>
                        </a:rPr>
                        <a:t>nhà</a:t>
                      </a:r>
                      <a:r>
                        <a:rPr lang="en-US" sz="2000" b="1" i="1" dirty="0">
                          <a:solidFill>
                            <a:srgbClr val="C00000"/>
                          </a:solidFill>
                          <a:latin typeface="Times New Roman" panose="02020603050405020304" pitchFamily="18" charset="0"/>
                          <a:cs typeface="Times New Roman" panose="02020603050405020304" pitchFamily="18" charset="0"/>
                        </a:rPr>
                        <a:t> tr</a:t>
                      </a:r>
                      <a:r>
                        <a:rPr lang="vi-VN" sz="2000" b="1" i="1" dirty="0">
                          <a:solidFill>
                            <a:srgbClr val="C00000"/>
                          </a:solidFill>
                          <a:latin typeface="Times New Roman" panose="02020603050405020304" pitchFamily="18" charset="0"/>
                          <a:cs typeface="Times New Roman" panose="02020603050405020304" pitchFamily="18" charset="0"/>
                        </a:rPr>
                        <a:t>ư</a:t>
                      </a:r>
                      <a:r>
                        <a:rPr lang="en-US" sz="2000" b="1" i="1" dirty="0" err="1">
                          <a:solidFill>
                            <a:srgbClr val="C00000"/>
                          </a:solidFill>
                          <a:latin typeface="Times New Roman" panose="02020603050405020304" pitchFamily="18" charset="0"/>
                          <a:cs typeface="Times New Roman" panose="02020603050405020304" pitchFamily="18" charset="0"/>
                        </a:rPr>
                        <a:t>ờng</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kế</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hoạch</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dạy</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học</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môn</a:t>
                      </a:r>
                      <a:r>
                        <a:rPr lang="en-US" sz="2000" b="1" i="1" dirty="0">
                          <a:latin typeface="Times New Roman" panose="02020603050405020304" pitchFamily="18" charset="0"/>
                          <a:cs typeface="Times New Roman" panose="02020603050405020304" pitchFamily="18" charset="0"/>
                        </a:rPr>
                        <a:t> </a:t>
                      </a:r>
                      <a:r>
                        <a:rPr lang="en-US" sz="2000" b="1" i="1" dirty="0" err="1">
                          <a:latin typeface="Times New Roman" panose="02020603050405020304" pitchFamily="18" charset="0"/>
                          <a:cs typeface="Times New Roman" panose="02020603050405020304" pitchFamily="18" charset="0"/>
                        </a:rPr>
                        <a:t>học</a:t>
                      </a:r>
                      <a:r>
                        <a:rPr lang="en-US" sz="2000" b="1" i="1" dirty="0">
                          <a:latin typeface="Times New Roman" panose="02020603050405020304" pitchFamily="18" charset="0"/>
                          <a:cs typeface="Times New Roman" panose="02020603050405020304" pitchFamily="18" charset="0"/>
                        </a:rPr>
                        <a:t>.</a:t>
                      </a:r>
                      <a:endParaRPr lang="en-GB" sz="2000" b="1" i="1"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đòi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năng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phù</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hợp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tham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dạy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một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số</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nội</a:t>
                      </a:r>
                      <a:r>
                        <a:rPr lang="en-US" sz="2000" dirty="0">
                          <a:latin typeface="Times New Roman" panose="02020603050405020304" pitchFamily="18" charset="0"/>
                          <a:cs typeface="Times New Roman" panose="02020603050405020304" pitchFamily="18" charset="0"/>
                        </a:rPr>
                        <a:t> dung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môn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đòi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cập</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nhật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có</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vận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dụng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kiến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vào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tiễn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phương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đòi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hỏi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sáng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so </a:t>
                      </a:r>
                      <a:r>
                        <a:rPr lang="en-US" sz="2000" dirty="0" err="1">
                          <a:latin typeface="Times New Roman" panose="02020603050405020304" pitchFamily="18" charset="0"/>
                          <a:cs typeface="Times New Roman" panose="02020603050405020304" pitchFamily="18" charset="0"/>
                        </a:rPr>
                        <a:t>với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những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gì</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viết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trong</a:t>
                      </a:r>
                      <a:r>
                        <a:rPr lang="en-US" sz="2000" dirty="0">
                          <a:latin typeface="Times New Roman" panose="02020603050405020304" pitchFamily="18" charset="0"/>
                          <a:cs typeface="Times New Roman" panose="02020603050405020304" pitchFamily="18" charset="0"/>
                        </a:rPr>
                        <a:t> SGK (</a:t>
                      </a:r>
                      <a:r>
                        <a:rPr lang="en-US" sz="2000" dirty="0" err="1">
                          <a:latin typeface="Times New Roman" panose="02020603050405020304" pitchFamily="18" charset="0"/>
                          <a:cs typeface="Times New Roman" panose="02020603050405020304" pitchFamily="18" charset="0"/>
                        </a:rPr>
                        <a:t>chung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toàn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quốc</a:t>
                      </a:r>
                      <a:r>
                        <a:rPr lang="en-US" sz="2000" dirty="0">
                          <a:latin typeface="Times New Roman" panose="02020603050405020304" pitchFamily="18" charset="0"/>
                          <a:cs typeface="Times New Roman" panose="02020603050405020304" pitchFamily="18" charset="0"/>
                        </a:rPr>
                        <a:t>).</a:t>
                      </a:r>
                      <a:endParaRPr lang="en-GB" sz="2000" dirty="0">
                        <a:latin typeface="Times New Roman" panose="02020603050405020304" pitchFamily="18" charset="0"/>
                        <a:cs typeface="Times New Roman" panose="02020603050405020304" pitchFamily="18" charset="0"/>
                      </a:endParaRPr>
                    </a:p>
                    <a:p>
                      <a:pPr algn="just"/>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PPDH: </a:t>
                      </a:r>
                      <a:r>
                        <a:rPr lang="en-US" sz="2000" dirty="0" err="1">
                          <a:latin typeface="Times New Roman" panose="02020603050405020304" pitchFamily="18" charset="0"/>
                          <a:cs typeface="Times New Roman" panose="02020603050405020304" pitchFamily="18" charset="0"/>
                        </a:rPr>
                        <a:t>Vai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trò</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giáo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viên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phải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chuyển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mạnh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từ</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dạy</a:t>
                      </a:r>
                      <a:r>
                        <a:rPr lang="en-US" sz="2000" dirty="0">
                          <a:latin typeface="Times New Roman" panose="02020603050405020304" pitchFamily="18" charset="0"/>
                          <a:cs typeface="Times New Roman" panose="02020603050405020304" pitchFamily="18" charset="0"/>
                        </a:rPr>
                        <a:t>" sang </a:t>
                      </a:r>
                      <a:r>
                        <a:rPr lang="en-US" sz="2000" dirty="0" err="1">
                          <a:latin typeface="Times New Roman" panose="02020603050405020304" pitchFamily="18" charset="0"/>
                          <a:cs typeface="Times New Roman" panose="02020603050405020304" pitchFamily="18" charset="0"/>
                        </a:rPr>
                        <a:t>vị</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là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người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tổ</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chức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kiểm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định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hướng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hoạt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động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của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sinh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Thực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hiệu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quả</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để</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yêu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cầu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về</a:t>
                      </a:r>
                      <a:r>
                        <a:rPr lang="en-US" sz="2000" dirty="0">
                          <a:latin typeface="Times New Roman" panose="02020603050405020304" pitchFamily="18" charset="0"/>
                          <a:cs typeface="Times New Roman" panose="02020603050405020304" pitchFamily="18" charset="0"/>
                        </a:rPr>
                        <a:t> PPDH "</a:t>
                      </a:r>
                      <a:r>
                        <a:rPr lang="en-US" sz="2000" dirty="0" err="1">
                          <a:latin typeface="Times New Roman" panose="02020603050405020304" pitchFamily="18" charset="0"/>
                          <a:cs typeface="Times New Roman" panose="02020603050405020304" pitchFamily="18" charset="0"/>
                        </a:rPr>
                        <a:t>Học</a:t>
                      </a:r>
                      <a:r>
                        <a:rPr lang="en-US" sz="2000" dirty="0">
                          <a:latin typeface="Times New Roman" panose="02020603050405020304" pitchFamily="18" charset="0"/>
                          <a:cs typeface="Times New Roman" panose="02020603050405020304" pitchFamily="18" charset="0"/>
                        </a:rPr>
                        <a:t> qua </a:t>
                      </a:r>
                      <a:r>
                        <a:rPr lang="en-US" sz="2000" dirty="0" err="1">
                          <a:latin typeface="Times New Roman" panose="02020603050405020304" pitchFamily="18" charset="0"/>
                          <a:cs typeface="Times New Roman" panose="02020603050405020304" pitchFamily="18" charset="0"/>
                        </a:rPr>
                        <a:t>Làm</a:t>
                      </a:r>
                      <a:r>
                        <a:rPr lang="en-US" sz="2000" dirty="0">
                          <a:latin typeface="Times New Roman" panose="02020603050405020304" pitchFamily="18" charset="0"/>
                          <a:cs typeface="Times New Roman" panose="02020603050405020304" pitchFamily="18" charset="0"/>
                        </a:rPr>
                        <a:t>".</a:t>
                      </a:r>
                      <a:r>
                        <a:rPr lang="en-GB" sz="2000" dirty="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4251789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3433558717"/>
              </p:ext>
            </p:extLst>
          </p:nvPr>
        </p:nvGraphicFramePr>
        <p:xfrm>
          <a:off x="301752" y="676656"/>
          <a:ext cx="11585448" cy="5541264"/>
        </p:xfrm>
        <a:graphic>
          <a:graphicData uri="http://schemas.openxmlformats.org/drawingml/2006/table">
            <a:tbl>
              <a:tblPr firstRow="1" bandRow="1">
                <a:tableStyleId>{5C22544A-7EE6-4342-B048-85BDC9FD1C3A}</a:tableStyleId>
              </a:tblPr>
              <a:tblGrid>
                <a:gridCol w="1641272">
                  <a:extLst>
                    <a:ext uri="{9D8B030D-6E8A-4147-A177-3AD203B41FA5}">
                      <a16:colId xmlns:a16="http://schemas.microsoft.com/office/drawing/2014/main" val="72771795"/>
                    </a:ext>
                  </a:extLst>
                </a:gridCol>
                <a:gridCol w="4634178">
                  <a:extLst>
                    <a:ext uri="{9D8B030D-6E8A-4147-A177-3AD203B41FA5}">
                      <a16:colId xmlns:a16="http://schemas.microsoft.com/office/drawing/2014/main" val="1436807334"/>
                    </a:ext>
                  </a:extLst>
                </a:gridCol>
                <a:gridCol w="5309998">
                  <a:extLst>
                    <a:ext uri="{9D8B030D-6E8A-4147-A177-3AD203B41FA5}">
                      <a16:colId xmlns:a16="http://schemas.microsoft.com/office/drawing/2014/main" val="3048763051"/>
                    </a:ext>
                  </a:extLst>
                </a:gridCol>
              </a:tblGrid>
              <a:tr h="439403">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5101861">
                <a:tc>
                  <a:txBody>
                    <a:bodyPr/>
                    <a:lstStyle/>
                    <a:p>
                      <a:r>
                        <a:rPr lang="en-US" sz="2200" b="1" dirty="0" err="1">
                          <a:latin typeface="Times New Roman" panose="02020603050405020304" pitchFamily="18" charset="0"/>
                          <a:cs typeface="Times New Roman" panose="02020603050405020304" pitchFamily="18" charset="0"/>
                        </a:rPr>
                        <a:t>Yêu</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cầu</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đối</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với</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học</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sinh</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Chủ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yếu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mức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GDPT </a:t>
                      </a:r>
                      <a:r>
                        <a:rPr lang="en-US" sz="2200" dirty="0" err="1">
                          <a:latin typeface="Times New Roman" panose="02020603050405020304" pitchFamily="18" charset="0"/>
                          <a:cs typeface="Times New Roman" panose="02020603050405020304" pitchFamily="18" charset="0"/>
                        </a:rPr>
                        <a:t>đã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SGK.</a:t>
                      </a:r>
                      <a:endParaRPr lang="en-GB" sz="22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Mọi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nhau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phân</a:t>
                      </a:r>
                      <a:r>
                        <a:rPr lang="en-US" sz="2200" dirty="0">
                          <a:latin typeface="Times New Roman" panose="02020603050405020304" pitchFamily="18" charset="0"/>
                          <a:cs typeface="Times New Roman" panose="02020603050405020304" pitchFamily="18" charset="0"/>
                        </a:rPr>
                        <a:t> Ban </a:t>
                      </a: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nặng</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nhẹ</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Ban).</a:t>
                      </a:r>
                      <a:endParaRPr lang="en-GB" sz="2200" dirty="0">
                        <a:latin typeface="Times New Roman" panose="02020603050405020304" pitchFamily="18" charset="0"/>
                        <a:cs typeface="Times New Roman" panose="02020603050405020304" pitchFamily="18" charset="0"/>
                      </a:endParaRPr>
                    </a:p>
                    <a:p>
                      <a:pPr algn="just"/>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vấn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tiễn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nhẹ</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a:t>
                      </a:r>
                      <a:r>
                        <a:rPr lang="en-US" sz="2200" dirty="0" err="1">
                          <a:solidFill>
                            <a:srgbClr val="FF0000"/>
                          </a:solidFill>
                          <a:latin typeface="Times New Roman" panose="02020603050405020304" pitchFamily="18" charset="0"/>
                          <a:cs typeface="Times New Roman" panose="02020603050405020304" pitchFamily="18" charset="0"/>
                        </a:rPr>
                        <a:t>cần</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err="1">
                          <a:solidFill>
                            <a:srgbClr val="FF0000"/>
                          </a:solidFill>
                          <a:latin typeface="Times New Roman" panose="02020603050405020304" pitchFamily="18" charset="0"/>
                          <a:cs typeface="Times New Roman" panose="02020603050405020304" pitchFamily="18" charset="0"/>
                        </a:rPr>
                        <a:t>đạt</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GDPT,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được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khuyến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khích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mở</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tham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tiễn</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r>
                        <a:rPr lang="en-US" sz="2200" dirty="0" err="1">
                          <a:latin typeface="Times New Roman" panose="02020603050405020304" pitchFamily="18" charset="0"/>
                          <a:cs typeface="Times New Roman" panose="02020603050405020304" pitchFamily="18" charset="0"/>
                        </a:rPr>
                        <a:t>Với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cấp</a:t>
                      </a:r>
                      <a:r>
                        <a:rPr lang="en-US" sz="2200" dirty="0">
                          <a:latin typeface="Times New Roman" panose="02020603050405020304" pitchFamily="18" charset="0"/>
                          <a:cs typeface="Times New Roman" panose="02020603050405020304" pitchFamily="18" charset="0"/>
                        </a:rPr>
                        <a:t> THPT,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quyền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lựa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thân</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Chương trình giáo dục chia ra 2 giai đoạn sẽ định hướng và cho phép học sinh lựa chọn nghề nghiệp ngay từ những năm học </a:t>
                      </a:r>
                      <a:r>
                        <a:rPr lang="en-US" sz="2200" dirty="0" err="1">
                          <a:latin typeface="Times New Roman" panose="02020603050405020304" pitchFamily="18" charset="0"/>
                          <a:cs typeface="Times New Roman" panose="02020603050405020304" pitchFamily="18" charset="0"/>
                        </a:rPr>
                        <a:t>cuối</a:t>
                      </a:r>
                      <a:r>
                        <a:rPr lang="vi-VN" sz="2200" dirty="0">
                          <a:latin typeface="Times New Roman" panose="02020603050405020304" pitchFamily="18" charset="0"/>
                          <a:cs typeface="Times New Roman" panose="02020603050405020304" pitchFamily="18" charset="0"/>
                        </a:rPr>
                        <a:t> cấp </a:t>
                      </a:r>
                      <a:r>
                        <a:rPr lang="vi-VN" sz="2200" dirty="0">
                          <a:solidFill>
                            <a:schemeClr val="tx1"/>
                          </a:solidFill>
                          <a:latin typeface="Times New Roman" panose="02020603050405020304" pitchFamily="18" charset="0"/>
                          <a:cs typeface="Times New Roman" panose="02020603050405020304" pitchFamily="18" charset="0"/>
                        </a:rPr>
                        <a:t>TH</a:t>
                      </a:r>
                      <a:r>
                        <a:rPr lang="en-US" sz="2200" dirty="0">
                          <a:solidFill>
                            <a:schemeClr val="tx1"/>
                          </a:solidFill>
                          <a:latin typeface="Times New Roman" panose="02020603050405020304" pitchFamily="18" charset="0"/>
                          <a:cs typeface="Times New Roman" panose="02020603050405020304" pitchFamily="18" charset="0"/>
                        </a:rPr>
                        <a:t>CS</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pPr algn="just"/>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17124059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413458519"/>
              </p:ext>
            </p:extLst>
          </p:nvPr>
        </p:nvGraphicFramePr>
        <p:xfrm>
          <a:off x="429768" y="685800"/>
          <a:ext cx="11466576" cy="5404104"/>
        </p:xfrm>
        <a:graphic>
          <a:graphicData uri="http://schemas.openxmlformats.org/drawingml/2006/table">
            <a:tbl>
              <a:tblPr firstRow="1" bandRow="1">
                <a:tableStyleId>{5C22544A-7EE6-4342-B048-85BDC9FD1C3A}</a:tableStyleId>
              </a:tblPr>
              <a:tblGrid>
                <a:gridCol w="1624431">
                  <a:extLst>
                    <a:ext uri="{9D8B030D-6E8A-4147-A177-3AD203B41FA5}">
                      <a16:colId xmlns:a16="http://schemas.microsoft.com/office/drawing/2014/main" val="72771795"/>
                    </a:ext>
                  </a:extLst>
                </a:gridCol>
                <a:gridCol w="4586630">
                  <a:extLst>
                    <a:ext uri="{9D8B030D-6E8A-4147-A177-3AD203B41FA5}">
                      <a16:colId xmlns:a16="http://schemas.microsoft.com/office/drawing/2014/main" val="1436807334"/>
                    </a:ext>
                  </a:extLst>
                </a:gridCol>
                <a:gridCol w="5255515">
                  <a:extLst>
                    <a:ext uri="{9D8B030D-6E8A-4147-A177-3AD203B41FA5}">
                      <a16:colId xmlns:a16="http://schemas.microsoft.com/office/drawing/2014/main" val="3048763051"/>
                    </a:ext>
                  </a:extLst>
                </a:gridCol>
              </a:tblGrid>
              <a:tr h="496500">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4907604">
                <a:tc>
                  <a:txBody>
                    <a:bodyPr/>
                    <a:lstStyle/>
                    <a:p>
                      <a:r>
                        <a:rPr lang="en-US" sz="2200" b="1" dirty="0" err="1">
                          <a:latin typeface="Times New Roman" panose="02020603050405020304" pitchFamily="18" charset="0"/>
                          <a:cs typeface="Times New Roman" panose="02020603050405020304" pitchFamily="18" charset="0"/>
                        </a:rPr>
                        <a:t>Yêu</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cầu</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đối</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với</a:t>
                      </a:r>
                      <a:r>
                        <a:rPr lang="en-US" sz="2200" b="1" baseline="0" dirty="0">
                          <a:latin typeface="Times New Roman" panose="02020603050405020304" pitchFamily="18" charset="0"/>
                          <a:cs typeface="Times New Roman" panose="02020603050405020304" pitchFamily="18" charset="0"/>
                        </a:rPr>
                        <a:t> cha </a:t>
                      </a:r>
                      <a:r>
                        <a:rPr lang="en-US" sz="2200" b="1" baseline="0" dirty="0" err="1">
                          <a:latin typeface="Times New Roman" panose="02020603050405020304" pitchFamily="18" charset="0"/>
                          <a:cs typeface="Times New Roman" panose="02020603050405020304" pitchFamily="18" charset="0"/>
                        </a:rPr>
                        <a:t>mẹ</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học</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sinh</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spcAft>
                          <a:spcPts val="1200"/>
                        </a:spcAft>
                        <a:buFont typeface="Wingdings" pitchFamily="2" charset="2"/>
                        <a:buNone/>
                      </a:pP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yếu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trường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hệ</a:t>
                      </a:r>
                      <a:r>
                        <a:rPr lang="en-US" sz="2200" dirty="0">
                          <a:latin typeface="Times New Roman" panose="02020603050405020304" pitchFamily="18" charset="0"/>
                          <a:cs typeface="Times New Roman" panose="02020603050405020304" pitchFamily="18" charset="0"/>
                        </a:rPr>
                        <a:t>/</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cha </a:t>
                      </a:r>
                      <a:r>
                        <a:rPr lang="en-US" sz="2200" dirty="0" err="1">
                          <a:latin typeface="Times New Roman" panose="02020603050405020304" pitchFamily="18" charset="0"/>
                          <a:cs typeface="Times New Roman" panose="02020603050405020304" pitchFamily="18" charset="0"/>
                        </a:rPr>
                        <a:t>mẹ</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hợp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chung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hạnh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đặt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hỗ</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spcAft>
                          <a:spcPts val="1200"/>
                        </a:spcAft>
                        <a:buFont typeface="Wingdings" pitchFamily="2" charset="2"/>
                        <a:buNone/>
                      </a:pP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vụ</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yêu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hàng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ngày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đồng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Vì</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vậy</a:t>
                      </a:r>
                      <a:r>
                        <a:rPr lang="en-US" sz="2200" dirty="0">
                          <a:latin typeface="Times New Roman" panose="02020603050405020304" pitchFamily="18" charset="0"/>
                          <a:cs typeface="Times New Roman" panose="02020603050405020304" pitchFamily="18" charset="0"/>
                        </a:rPr>
                        <a:t> cha </a:t>
                      </a:r>
                      <a:r>
                        <a:rPr lang="en-US" sz="2200" dirty="0" err="1">
                          <a:latin typeface="Times New Roman" panose="02020603050405020304" pitchFamily="18" charset="0"/>
                          <a:cs typeface="Times New Roman" panose="02020603050405020304" pitchFamily="18" charset="0"/>
                        </a:rPr>
                        <a:t>mẹ</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điều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hỗ</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khuôn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trường</a:t>
                      </a:r>
                      <a:r>
                        <a:rPr lang="en-US" sz="2200" dirty="0">
                          <a:latin typeface="Times New Roman" panose="02020603050405020304" pitchFamily="18" charset="0"/>
                          <a:cs typeface="Times New Roman" panose="02020603050405020304" pitchFamily="18" charset="0"/>
                        </a:rPr>
                        <a:t>.</a:t>
                      </a:r>
                      <a:endParaRPr lang="en-VN" sz="2200" dirty="0">
                        <a:latin typeface="Times New Roman" panose="02020603050405020304" pitchFamily="18" charset="0"/>
                        <a:cs typeface="Times New Roman" panose="02020603050405020304" pitchFamily="18" charset="0"/>
                      </a:endParaRPr>
                    </a:p>
                    <a:p>
                      <a:pPr algn="just"/>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39417042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1666841319"/>
              </p:ext>
            </p:extLst>
          </p:nvPr>
        </p:nvGraphicFramePr>
        <p:xfrm>
          <a:off x="329184" y="685800"/>
          <a:ext cx="11475720" cy="5047488"/>
        </p:xfrm>
        <a:graphic>
          <a:graphicData uri="http://schemas.openxmlformats.org/drawingml/2006/table">
            <a:tbl>
              <a:tblPr firstRow="1" bandRow="1">
                <a:tableStyleId>{5C22544A-7EE6-4342-B048-85BDC9FD1C3A}</a:tableStyleId>
              </a:tblPr>
              <a:tblGrid>
                <a:gridCol w="1764392">
                  <a:extLst>
                    <a:ext uri="{9D8B030D-6E8A-4147-A177-3AD203B41FA5}">
                      <a16:colId xmlns:a16="http://schemas.microsoft.com/office/drawing/2014/main" val="72771795"/>
                    </a:ext>
                  </a:extLst>
                </a:gridCol>
                <a:gridCol w="4451622">
                  <a:extLst>
                    <a:ext uri="{9D8B030D-6E8A-4147-A177-3AD203B41FA5}">
                      <a16:colId xmlns:a16="http://schemas.microsoft.com/office/drawing/2014/main" val="1436807334"/>
                    </a:ext>
                  </a:extLst>
                </a:gridCol>
                <a:gridCol w="5259706">
                  <a:extLst>
                    <a:ext uri="{9D8B030D-6E8A-4147-A177-3AD203B41FA5}">
                      <a16:colId xmlns:a16="http://schemas.microsoft.com/office/drawing/2014/main" val="3048763051"/>
                    </a:ext>
                  </a:extLst>
                </a:gridCol>
              </a:tblGrid>
              <a:tr h="521416">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4526072">
                <a:tc>
                  <a:txBody>
                    <a:bodyPr/>
                    <a:lstStyle/>
                    <a:p>
                      <a:r>
                        <a:rPr lang="en-US" sz="2200" b="1" dirty="0" err="1">
                          <a:latin typeface="Times New Roman" panose="02020603050405020304" pitchFamily="18" charset="0"/>
                          <a:cs typeface="Times New Roman" panose="02020603050405020304" pitchFamily="18" charset="0"/>
                        </a:rPr>
                        <a:t>Vai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trò</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của</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cơ</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sở</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giáo</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dục</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lnSpc>
                          <a:spcPct val="150000"/>
                        </a:lnSpc>
                        <a:spcAft>
                          <a:spcPts val="1200"/>
                        </a:spcAft>
                        <a:buFont typeface="Wingdings" pitchFamily="2" charset="2"/>
                        <a:buNone/>
                      </a:pPr>
                      <a:r>
                        <a:rPr lang="en-US" sz="2200" baseline="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GDPT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dẫn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GDĐT,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cấp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trên</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lnSpc>
                          <a:spcPct val="150000"/>
                        </a:lnSpc>
                        <a:spcAft>
                          <a:spcPts val="1200"/>
                        </a:spcAft>
                        <a:buFont typeface="Wingdings" pitchFamily="2" charset="2"/>
                        <a:buNone/>
                      </a:pPr>
                      <a:r>
                        <a:rPr lang="en-US" sz="2200" baseline="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việc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GDPT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dẫn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GDĐT,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cấp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trên</a:t>
                      </a:r>
                      <a:r>
                        <a:rPr lang="en-US" sz="2200" dirty="0">
                          <a:latin typeface="Times New Roman" panose="02020603050405020304" pitchFamily="18" charset="0"/>
                          <a:cs typeface="Times New Roman" panose="02020603050405020304" pitchFamily="18" charset="0"/>
                        </a:rPr>
                        <a:t>, CSGD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quyền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trong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việc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dạy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hiện</a:t>
                      </a:r>
                      <a:r>
                        <a:rPr lang="en-US" sz="2200" dirty="0">
                          <a:latin typeface="Times New Roman" panose="02020603050405020304" pitchFamily="18" charset="0"/>
                          <a:cs typeface="Times New Roman" panose="02020603050405020304" pitchFamily="18" charset="0"/>
                        </a:rPr>
                        <a:t>.</a:t>
                      </a:r>
                      <a:endParaRPr lang="en-VN" sz="2200" dirty="0">
                        <a:latin typeface="Times New Roman" panose="02020603050405020304" pitchFamily="18" charset="0"/>
                        <a:cs typeface="Times New Roman" panose="02020603050405020304" pitchFamily="18" charset="0"/>
                      </a:endParaRPr>
                    </a:p>
                    <a:p>
                      <a:pPr algn="just">
                        <a:lnSpc>
                          <a:spcPct val="150000"/>
                        </a:lnSpc>
                      </a:pPr>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21401120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D5213-694A-55D4-5E48-209BF5AA4BD8}"/>
              </a:ext>
            </a:extLst>
          </p:cNvPr>
          <p:cNvSpPr>
            <a:spLocks noGrp="1"/>
          </p:cNvSpPr>
          <p:nvPr>
            <p:ph type="title"/>
          </p:nvPr>
        </p:nvSpPr>
        <p:spPr>
          <a:xfrm>
            <a:off x="861113" y="475489"/>
            <a:ext cx="10559743" cy="950976"/>
          </a:xfrm>
        </p:spPr>
        <p:txBody>
          <a:bodyPr>
            <a:noAutofit/>
          </a:bodyPr>
          <a:lstStyle/>
          <a:p>
            <a:pPr algn="ctr"/>
            <a:r>
              <a:rPr lang="en-US" sz="2800" b="1" dirty="0" err="1">
                <a:solidFill>
                  <a:srgbClr val="002060"/>
                </a:solidFill>
                <a:latin typeface="Times New Roman" panose="02020603050405020304" pitchFamily="18" charset="0"/>
                <a:cs typeface="Times New Roman" panose="02020603050405020304" pitchFamily="18" charset="0"/>
              </a:rPr>
              <a:t>Điều</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kiện</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về</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cơ</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sở</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vật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chất</a:t>
            </a:r>
            <a:r>
              <a:rPr lang="en-US" sz="2800" b="1" dirty="0">
                <a:solidFill>
                  <a:srgbClr val="002060"/>
                </a:solidFill>
                <a:latin typeface="Times New Roman" panose="02020603050405020304" pitchFamily="18" charset="0"/>
                <a:cs typeface="Times New Roman" panose="02020603050405020304" pitchFamily="18" charset="0"/>
              </a:rPr>
              <a:t> (CSVC) </a:t>
            </a:r>
            <a:br>
              <a:rPr lang="en-US" sz="2800" b="1" dirty="0">
                <a:solidFill>
                  <a:srgbClr val="002060"/>
                </a:solidFill>
                <a:latin typeface="Times New Roman" panose="02020603050405020304" pitchFamily="18" charset="0"/>
                <a:cs typeface="Times New Roman" panose="02020603050405020304" pitchFamily="18" charset="0"/>
              </a:rPr>
            </a:br>
            <a:r>
              <a:rPr lang="en-US" sz="2800" b="1" dirty="0" err="1">
                <a:solidFill>
                  <a:srgbClr val="002060"/>
                </a:solidFill>
                <a:latin typeface="Times New Roman" panose="02020603050405020304" pitchFamily="18" charset="0"/>
                <a:cs typeface="Times New Roman" panose="02020603050405020304" pitchFamily="18" charset="0"/>
              </a:rPr>
              <a:t>và</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thiết</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bị</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dạy</a:t>
            </a:r>
            <a:r>
              <a:rPr lang="en-US" sz="2800" b="1" dirty="0">
                <a:solidFill>
                  <a:srgbClr val="002060"/>
                </a:solidFill>
                <a:latin typeface="Times New Roman" panose="02020603050405020304" pitchFamily="18" charset="0"/>
                <a:cs typeface="Times New Roman" panose="02020603050405020304" pitchFamily="18" charset="0"/>
              </a:rPr>
              <a:t> </a:t>
            </a:r>
            <a:r>
              <a:rPr lang="en-US" sz="2800" b="1" dirty="0" err="1">
                <a:solidFill>
                  <a:srgbClr val="002060"/>
                </a:solidFill>
                <a:latin typeface="Times New Roman" panose="02020603050405020304" pitchFamily="18" charset="0"/>
                <a:cs typeface="Times New Roman" panose="02020603050405020304" pitchFamily="18" charset="0"/>
              </a:rPr>
              <a:t>học</a:t>
            </a:r>
            <a:r>
              <a:rPr lang="en-US" sz="2800" b="1" dirty="0">
                <a:solidFill>
                  <a:srgbClr val="002060"/>
                </a:solidFill>
                <a:latin typeface="Times New Roman" panose="02020603050405020304" pitchFamily="18" charset="0"/>
                <a:cs typeface="Times New Roman" panose="02020603050405020304" pitchFamily="18" charset="0"/>
              </a:rPr>
              <a:t> (TBDH)</a:t>
            </a:r>
            <a:r>
              <a:rPr lang="en-GB" sz="2800" b="1" dirty="0">
                <a:solidFill>
                  <a:srgbClr val="002060"/>
                </a:solidFill>
                <a:latin typeface="Times New Roman" panose="02020603050405020304" pitchFamily="18" charset="0"/>
                <a:cs typeface="Times New Roman" panose="02020603050405020304" pitchFamily="18" charset="0"/>
              </a:rPr>
              <a:t> </a:t>
            </a:r>
            <a:endParaRPr lang="en-US" sz="2800" b="1" dirty="0">
              <a:solidFill>
                <a:srgbClr val="00206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6280208-135C-C613-1FE6-215FC0636F50}"/>
              </a:ext>
            </a:extLst>
          </p:cNvPr>
          <p:cNvSpPr txBox="1">
            <a:spLocks/>
          </p:cNvSpPr>
          <p:nvPr/>
        </p:nvSpPr>
        <p:spPr>
          <a:xfrm>
            <a:off x="861113" y="1863737"/>
            <a:ext cx="10818269" cy="4731027"/>
          </a:xfrm>
          <a:prstGeom prst="rect">
            <a:avLst/>
          </a:prstGeom>
        </p:spPr>
        <p:txBody>
          <a:bodyPr>
            <a:noAutofit/>
          </a:bodyPr>
          <a:lstStyle>
            <a:lvl1pPr marL="365760" indent="-365760" algn="l" defTabSz="914400" rtl="0" eaLnBrk="1" latinLnBrk="0" hangingPunct="1">
              <a:lnSpc>
                <a:spcPct val="105000"/>
              </a:lnSpc>
              <a:spcBef>
                <a:spcPts val="900"/>
              </a:spcBef>
              <a:buClr>
                <a:schemeClr val="accent5"/>
              </a:buClr>
              <a:buFont typeface="Avenir Next LT Pro" panose="020B0504020202020204" pitchFamily="34" charset="0"/>
              <a:buChar char="+"/>
              <a:defRPr sz="2600" kern="1200">
                <a:solidFill>
                  <a:schemeClr val="tx1"/>
                </a:solidFill>
                <a:latin typeface="+mn-lt"/>
                <a:ea typeface="+mn-ea"/>
                <a:cs typeface="+mn-cs"/>
              </a:defRPr>
            </a:lvl1pPr>
            <a:lvl2pPr marL="365760" indent="0" algn="l" defTabSz="914400" rtl="0" eaLnBrk="1" latinLnBrk="0" hangingPunct="1">
              <a:lnSpc>
                <a:spcPct val="105000"/>
              </a:lnSpc>
              <a:spcBef>
                <a:spcPts val="900"/>
              </a:spcBef>
              <a:buFont typeface="Arial" panose="020B0604020202020204" pitchFamily="34" charset="0"/>
              <a:buNone/>
              <a:defRPr sz="2000" kern="1200">
                <a:solidFill>
                  <a:schemeClr val="tx1">
                    <a:lumMod val="75000"/>
                    <a:lumOff val="25000"/>
                  </a:schemeClr>
                </a:solidFill>
                <a:latin typeface="+mn-lt"/>
                <a:ea typeface="+mn-ea"/>
                <a:cs typeface="+mn-cs"/>
              </a:defRPr>
            </a:lvl2pPr>
            <a:lvl3pPr marL="640080"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2000" kern="1200">
                <a:solidFill>
                  <a:schemeClr val="tx1"/>
                </a:solidFill>
                <a:latin typeface="+mn-lt"/>
                <a:ea typeface="+mn-ea"/>
                <a:cs typeface="+mn-cs"/>
              </a:defRPr>
            </a:lvl3pPr>
            <a:lvl4pPr marL="640080" indent="0" algn="l" defTabSz="914400" rtl="0" eaLnBrk="1" latinLnBrk="0" hangingPunct="1">
              <a:lnSpc>
                <a:spcPct val="105000"/>
              </a:lnSpc>
              <a:spcBef>
                <a:spcPts val="600"/>
              </a:spcBef>
              <a:buFontTx/>
              <a:buNone/>
              <a:defRPr sz="1800" i="1" kern="1200">
                <a:solidFill>
                  <a:schemeClr val="tx1">
                    <a:lumMod val="75000"/>
                    <a:lumOff val="25000"/>
                  </a:schemeClr>
                </a:solidFill>
                <a:latin typeface="+mn-lt"/>
                <a:ea typeface="+mn-ea"/>
                <a:cs typeface="+mn-cs"/>
              </a:defRPr>
            </a:lvl4pPr>
            <a:lvl5pPr marL="886968" indent="-274320" algn="l" defTabSz="914400" rtl="0" eaLnBrk="1" latinLnBrk="0" hangingPunct="1">
              <a:lnSpc>
                <a:spcPct val="105000"/>
              </a:lnSpc>
              <a:spcBef>
                <a:spcPts val="600"/>
              </a:spcBef>
              <a:buClr>
                <a:schemeClr val="accent5"/>
              </a:buClr>
              <a:buFont typeface="Avenir Next LT Pro"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0000"/>
              </a:lnSpc>
              <a:spcBef>
                <a:spcPts val="0"/>
              </a:spcBef>
              <a:spcAft>
                <a:spcPts val="1200"/>
              </a:spcAft>
            </a:pPr>
            <a:r>
              <a:rPr lang="en-US" sz="2400" dirty="0" err="1">
                <a:solidFill>
                  <a:srgbClr val="002060"/>
                </a:solidFill>
                <a:latin typeface="Times New Roman" panose="02020603050405020304" pitchFamily="18" charset="0"/>
                <a:cs typeface="Times New Roman" panose="02020603050405020304" pitchFamily="18" charset="0"/>
              </a:rPr>
              <a:t>Về</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nội</a:t>
            </a:r>
            <a:r>
              <a:rPr lang="en-US" sz="2400" dirty="0">
                <a:solidFill>
                  <a:srgbClr val="002060"/>
                </a:solidFill>
                <a:latin typeface="Times New Roman" panose="02020603050405020304" pitchFamily="18" charset="0"/>
                <a:cs typeface="Times New Roman" panose="02020603050405020304" pitchFamily="18" charset="0"/>
              </a:rPr>
              <a:t> dung khoa </a:t>
            </a:r>
            <a:r>
              <a:rPr lang="en-US" sz="2400" dirty="0" err="1">
                <a:solidFill>
                  <a:srgbClr val="002060"/>
                </a:solidFill>
                <a:latin typeface="Times New Roman" panose="02020603050405020304" pitchFamily="18" charset="0"/>
                <a:cs typeface="Times New Roman" panose="02020603050405020304" pitchFamily="18" charset="0"/>
              </a:rPr>
              <a:t>học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đối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với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môn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học</a:t>
            </a:r>
            <a:r>
              <a:rPr lang="en-US" sz="2400" dirty="0">
                <a:solidFill>
                  <a:srgbClr val="002060"/>
                </a:solidFill>
                <a:latin typeface="Times New Roman" panose="02020603050405020304" pitchFamily="18" charset="0"/>
                <a:cs typeface="Times New Roman" panose="02020603050405020304" pitchFamily="18" charset="0"/>
              </a:rPr>
              <a:t>, Chương </a:t>
            </a:r>
            <a:r>
              <a:rPr lang="en-US" sz="2400" dirty="0" err="1">
                <a:solidFill>
                  <a:srgbClr val="002060"/>
                </a:solidFill>
                <a:latin typeface="Times New Roman" panose="02020603050405020304" pitchFamily="18" charset="0"/>
                <a:cs typeface="Times New Roman" panose="02020603050405020304" pitchFamily="18" charset="0"/>
              </a:rPr>
              <a:t>trình</a:t>
            </a:r>
            <a:r>
              <a:rPr lang="en-US" sz="2400" dirty="0">
                <a:solidFill>
                  <a:srgbClr val="002060"/>
                </a:solidFill>
                <a:latin typeface="Times New Roman" panose="02020603050405020304" pitchFamily="18" charset="0"/>
                <a:cs typeface="Times New Roman" panose="02020603050405020304" pitchFamily="18" charset="0"/>
              </a:rPr>
              <a:t> GDPT 2018 </a:t>
            </a:r>
            <a:r>
              <a:rPr lang="en-US" sz="2400" dirty="0" err="1">
                <a:solidFill>
                  <a:srgbClr val="002060"/>
                </a:solidFill>
                <a:latin typeface="Times New Roman" panose="02020603050405020304" pitchFamily="18" charset="0"/>
                <a:cs typeface="Times New Roman" panose="02020603050405020304" pitchFamily="18" charset="0"/>
              </a:rPr>
              <a:t>không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có</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thay</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đổi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quá</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nhiều</a:t>
            </a:r>
            <a:r>
              <a:rPr lang="en-US" sz="2400" dirty="0">
                <a:solidFill>
                  <a:srgbClr val="002060"/>
                </a:solidFill>
                <a:latin typeface="Times New Roman" panose="02020603050405020304" pitchFamily="18" charset="0"/>
                <a:cs typeface="Times New Roman" panose="02020603050405020304" pitchFamily="18" charset="0"/>
              </a:rPr>
              <a:t> so </a:t>
            </a:r>
            <a:r>
              <a:rPr lang="en-US" sz="2400" dirty="0" err="1">
                <a:solidFill>
                  <a:srgbClr val="002060"/>
                </a:solidFill>
                <a:latin typeface="Times New Roman" panose="02020603050405020304" pitchFamily="18" charset="0"/>
                <a:cs typeface="Times New Roman" panose="02020603050405020304" pitchFamily="18" charset="0"/>
              </a:rPr>
              <a:t>với</a:t>
            </a:r>
            <a:r>
              <a:rPr lang="en-US" sz="2400" dirty="0">
                <a:solidFill>
                  <a:srgbClr val="002060"/>
                </a:solidFill>
                <a:latin typeface="Times New Roman" panose="02020603050405020304" pitchFamily="18" charset="0"/>
                <a:cs typeface="Times New Roman" panose="02020603050405020304" pitchFamily="18" charset="0"/>
              </a:rPr>
              <a:t> Chương </a:t>
            </a:r>
            <a:r>
              <a:rPr lang="en-US" sz="2400" dirty="0" err="1">
                <a:solidFill>
                  <a:srgbClr val="002060"/>
                </a:solidFill>
                <a:latin typeface="Times New Roman" panose="02020603050405020304" pitchFamily="18" charset="0"/>
                <a:cs typeface="Times New Roman" panose="02020603050405020304" pitchFamily="18" charset="0"/>
              </a:rPr>
              <a:t>trình</a:t>
            </a:r>
            <a:r>
              <a:rPr lang="en-US" sz="2400" dirty="0">
                <a:solidFill>
                  <a:srgbClr val="002060"/>
                </a:solidFill>
                <a:latin typeface="Times New Roman" panose="02020603050405020304" pitchFamily="18" charset="0"/>
                <a:cs typeface="Times New Roman" panose="02020603050405020304" pitchFamily="18" charset="0"/>
              </a:rPr>
              <a:t> GDPT 2006, </a:t>
            </a:r>
            <a:r>
              <a:rPr lang="en-US" sz="2400" dirty="0" err="1">
                <a:solidFill>
                  <a:srgbClr val="002060"/>
                </a:solidFill>
                <a:latin typeface="Times New Roman" panose="02020603050405020304" pitchFamily="18" charset="0"/>
                <a:cs typeface="Times New Roman" panose="02020603050405020304" pitchFamily="18" charset="0"/>
              </a:rPr>
              <a:t>vì</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vậy</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với</a:t>
            </a:r>
            <a:r>
              <a:rPr lang="en-US" sz="2400" dirty="0">
                <a:solidFill>
                  <a:srgbClr val="002060"/>
                </a:solidFill>
                <a:latin typeface="Times New Roman" panose="02020603050405020304" pitchFamily="18" charset="0"/>
                <a:cs typeface="Times New Roman" panose="02020603050405020304" pitchFamily="18" charset="0"/>
              </a:rPr>
              <a:t> </a:t>
            </a:r>
            <a:r>
              <a:rPr lang="en-US" sz="2400" i="1" dirty="0">
                <a:solidFill>
                  <a:srgbClr val="002060"/>
                </a:solidFill>
                <a:latin typeface="Times New Roman" panose="02020603050405020304" pitchFamily="18" charset="0"/>
                <a:cs typeface="Times New Roman" panose="02020603050405020304" pitchFamily="18" charset="0"/>
              </a:rPr>
              <a:t>CSVC, TBDH </a:t>
            </a:r>
            <a:r>
              <a:rPr lang="en-US" sz="2400" i="1" dirty="0" err="1">
                <a:solidFill>
                  <a:srgbClr val="002060"/>
                </a:solidFill>
                <a:latin typeface="Times New Roman" panose="02020603050405020304" pitchFamily="18" charset="0"/>
                <a:cs typeface="Times New Roman" panose="02020603050405020304" pitchFamily="18" charset="0"/>
              </a:rPr>
              <a:t>hiện</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tại</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của</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các</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nhà</a:t>
            </a:r>
            <a:r>
              <a:rPr lang="en-US" sz="2400" i="1" dirty="0">
                <a:solidFill>
                  <a:srgbClr val="002060"/>
                </a:solidFill>
                <a:latin typeface="Times New Roman" panose="02020603050405020304" pitchFamily="18" charset="0"/>
                <a:cs typeface="Times New Roman" panose="02020603050405020304" pitchFamily="18" charset="0"/>
              </a:rPr>
              <a:t> </a:t>
            </a:r>
            <a:r>
              <a:rPr lang="en-US" sz="2400" i="1" dirty="0" err="1">
                <a:solidFill>
                  <a:srgbClr val="002060"/>
                </a:solidFill>
                <a:latin typeface="Times New Roman" panose="02020603050405020304" pitchFamily="18" charset="0"/>
                <a:cs typeface="Times New Roman" panose="02020603050405020304" pitchFamily="18" charset="0"/>
              </a:rPr>
              <a:t>trường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nếu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đáp</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ứng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được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yêu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cầu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của</a:t>
            </a:r>
            <a:r>
              <a:rPr lang="en-US" sz="2400" dirty="0">
                <a:solidFill>
                  <a:srgbClr val="002060"/>
                </a:solidFill>
                <a:latin typeface="Times New Roman" panose="02020603050405020304" pitchFamily="18" charset="0"/>
                <a:cs typeface="Times New Roman" panose="02020603050405020304" pitchFamily="18" charset="0"/>
              </a:rPr>
              <a:t> Chương </a:t>
            </a:r>
            <a:r>
              <a:rPr lang="en-US" sz="2400" dirty="0" err="1">
                <a:solidFill>
                  <a:srgbClr val="002060"/>
                </a:solidFill>
                <a:latin typeface="Times New Roman" panose="02020603050405020304" pitchFamily="18" charset="0"/>
                <a:cs typeface="Times New Roman" panose="02020603050405020304" pitchFamily="18" charset="0"/>
              </a:rPr>
              <a:t>trình</a:t>
            </a:r>
            <a:r>
              <a:rPr lang="en-US" sz="2400" dirty="0">
                <a:solidFill>
                  <a:srgbClr val="002060"/>
                </a:solidFill>
                <a:latin typeface="Times New Roman" panose="02020603050405020304" pitchFamily="18" charset="0"/>
                <a:cs typeface="Times New Roman" panose="02020603050405020304" pitchFamily="18" charset="0"/>
              </a:rPr>
              <a:t> GDPT 2006 </a:t>
            </a:r>
            <a:r>
              <a:rPr lang="en-US" sz="2400" dirty="0" err="1">
                <a:solidFill>
                  <a:srgbClr val="002060"/>
                </a:solidFill>
                <a:latin typeface="Times New Roman" panose="02020603050405020304" pitchFamily="18" charset="0"/>
                <a:cs typeface="Times New Roman" panose="02020603050405020304" pitchFamily="18" charset="0"/>
              </a:rPr>
              <a:t>thì</a:t>
            </a:r>
            <a:r>
              <a:rPr lang="en-US" sz="2400"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vẫn</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sử</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dụng</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được</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để</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triển</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khai</a:t>
            </a:r>
            <a:r>
              <a:rPr lang="en-US" sz="2400" b="1" i="1" dirty="0">
                <a:solidFill>
                  <a:srgbClr val="002060"/>
                </a:solidFill>
                <a:latin typeface="Times New Roman" panose="02020603050405020304" pitchFamily="18" charset="0"/>
                <a:cs typeface="Times New Roman" panose="02020603050405020304" pitchFamily="18" charset="0"/>
              </a:rPr>
              <a:t> Chương </a:t>
            </a:r>
            <a:r>
              <a:rPr lang="en-US" sz="2400" b="1" i="1" dirty="0" err="1">
                <a:solidFill>
                  <a:srgbClr val="002060"/>
                </a:solidFill>
                <a:latin typeface="Times New Roman" panose="02020603050405020304" pitchFamily="18" charset="0"/>
                <a:cs typeface="Times New Roman" panose="02020603050405020304" pitchFamily="18" charset="0"/>
              </a:rPr>
              <a:t>trình</a:t>
            </a:r>
            <a:r>
              <a:rPr lang="en-US" sz="2400" b="1" i="1" dirty="0">
                <a:solidFill>
                  <a:srgbClr val="002060"/>
                </a:solidFill>
                <a:latin typeface="Times New Roman" panose="02020603050405020304" pitchFamily="18" charset="0"/>
                <a:cs typeface="Times New Roman" panose="02020603050405020304" pitchFamily="18" charset="0"/>
              </a:rPr>
              <a:t> GDPT 2018 </a:t>
            </a:r>
            <a:r>
              <a:rPr lang="en-US" sz="2400" dirty="0">
                <a:solidFill>
                  <a:srgbClr val="002060"/>
                </a:solidFill>
                <a:latin typeface="Times New Roman" panose="02020603050405020304" pitchFamily="18" charset="0"/>
                <a:cs typeface="Times New Roman" panose="02020603050405020304" pitchFamily="18" charset="0"/>
              </a:rPr>
              <a:t>(</a:t>
            </a:r>
            <a:r>
              <a:rPr lang="en-US" sz="2400" dirty="0" err="1">
                <a:solidFill>
                  <a:srgbClr val="002060"/>
                </a:solidFill>
                <a:latin typeface="Times New Roman" panose="02020603050405020304" pitchFamily="18" charset="0"/>
                <a:cs typeface="Times New Roman" panose="02020603050405020304" pitchFamily="18" charset="0"/>
              </a:rPr>
              <a:t>chỉ</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khác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căn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bản</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là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phương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pháp</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và</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cách</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thức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khai</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thác</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sử</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dụng</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theo</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yêu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cầu</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mới</a:t>
            </a:r>
            <a:r>
              <a:rPr lang="en-US" sz="2400" dirty="0">
                <a:solidFill>
                  <a:srgbClr val="002060"/>
                </a:solidFill>
                <a:latin typeface="Times New Roman" panose="02020603050405020304" pitchFamily="18" charset="0"/>
                <a:cs typeface="Times New Roman" panose="02020603050405020304" pitchFamily="18" charset="0"/>
              </a:rPr>
              <a:t>).</a:t>
            </a:r>
          </a:p>
          <a:p>
            <a:pPr algn="just">
              <a:lnSpc>
                <a:spcPct val="100000"/>
              </a:lnSpc>
              <a:spcBef>
                <a:spcPts val="0"/>
              </a:spcBef>
              <a:spcAft>
                <a:spcPts val="1200"/>
              </a:spcAft>
            </a:pPr>
            <a:r>
              <a:rPr lang="en-US" sz="2400" dirty="0" err="1">
                <a:solidFill>
                  <a:srgbClr val="002060"/>
                </a:solidFill>
                <a:latin typeface="Times New Roman" panose="02020603050405020304" pitchFamily="18" charset="0"/>
                <a:cs typeface="Times New Roman" panose="02020603050405020304" pitchFamily="18" charset="0"/>
              </a:rPr>
              <a:t>Tuy</a:t>
            </a:r>
            <a:r>
              <a:rPr lang="en-US" sz="2400" dirty="0">
                <a:solidFill>
                  <a:srgbClr val="002060"/>
                </a:solidFill>
                <a:latin typeface="Times New Roman" panose="02020603050405020304" pitchFamily="18" charset="0"/>
                <a:cs typeface="Times New Roman" panose="02020603050405020304" pitchFamily="18" charset="0"/>
              </a:rPr>
              <a:t> </a:t>
            </a:r>
            <a:r>
              <a:rPr lang="en-US" sz="2400" dirty="0" err="1">
                <a:solidFill>
                  <a:srgbClr val="002060"/>
                </a:solidFill>
                <a:latin typeface="Times New Roman" panose="02020603050405020304" pitchFamily="18" charset="0"/>
                <a:cs typeface="Times New Roman" panose="02020603050405020304" pitchFamily="18" charset="0"/>
              </a:rPr>
              <a:t>nhiên</a:t>
            </a:r>
            <a:r>
              <a:rPr lang="en-US" sz="2400"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để</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đáp</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ứng</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tốt</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mục</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tiêu</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của</a:t>
            </a:r>
            <a:r>
              <a:rPr lang="en-US" sz="2400" b="1" i="1" dirty="0">
                <a:solidFill>
                  <a:srgbClr val="002060"/>
                </a:solidFill>
                <a:latin typeface="Times New Roman" panose="02020603050405020304" pitchFamily="18" charset="0"/>
                <a:cs typeface="Times New Roman" panose="02020603050405020304" pitchFamily="18" charset="0"/>
              </a:rPr>
              <a:t> Chương </a:t>
            </a:r>
            <a:r>
              <a:rPr lang="en-US" sz="2400" b="1" i="1" dirty="0" err="1">
                <a:solidFill>
                  <a:srgbClr val="002060"/>
                </a:solidFill>
                <a:latin typeface="Times New Roman" panose="02020603050405020304" pitchFamily="18" charset="0"/>
                <a:cs typeface="Times New Roman" panose="02020603050405020304" pitchFamily="18" charset="0"/>
              </a:rPr>
              <a:t>trình</a:t>
            </a:r>
            <a:r>
              <a:rPr lang="en-US" sz="2400" b="1" i="1" dirty="0">
                <a:solidFill>
                  <a:srgbClr val="002060"/>
                </a:solidFill>
                <a:latin typeface="Times New Roman" panose="02020603050405020304" pitchFamily="18" charset="0"/>
                <a:cs typeface="Times New Roman" panose="02020603050405020304" pitchFamily="18" charset="0"/>
              </a:rPr>
              <a:t> GDPT 2018 </a:t>
            </a:r>
            <a:r>
              <a:rPr lang="en-US" sz="2400" b="1" i="1" dirty="0" err="1">
                <a:solidFill>
                  <a:srgbClr val="002060"/>
                </a:solidFill>
                <a:latin typeface="Times New Roman" panose="02020603050405020304" pitchFamily="18" charset="0"/>
                <a:cs typeface="Times New Roman" panose="02020603050405020304" pitchFamily="18" charset="0"/>
              </a:rPr>
              <a:t>thì</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đỏi</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hỏi</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phải</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tiếp</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tục</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tăng</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cường</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nhất</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là</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các</a:t>
            </a:r>
            <a:r>
              <a:rPr lang="en-US" sz="2400" b="1" i="1" dirty="0">
                <a:solidFill>
                  <a:srgbClr val="002060"/>
                </a:solidFill>
                <a:latin typeface="Times New Roman" panose="02020603050405020304" pitchFamily="18" charset="0"/>
                <a:cs typeface="Times New Roman" panose="02020603050405020304" pitchFamily="18" charset="0"/>
              </a:rPr>
              <a:t> TBDH </a:t>
            </a:r>
            <a:r>
              <a:rPr lang="en-US" sz="2400" b="1" i="1" dirty="0" err="1">
                <a:solidFill>
                  <a:srgbClr val="002060"/>
                </a:solidFill>
                <a:latin typeface="Times New Roman" panose="02020603050405020304" pitchFamily="18" charset="0"/>
                <a:cs typeface="Times New Roman" panose="02020603050405020304" pitchFamily="18" charset="0"/>
              </a:rPr>
              <a:t>theo</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yêu</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cầu</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mới</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các</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phòng</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thí</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nghiệm</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phòng</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học</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bộ</a:t>
            </a:r>
            <a:r>
              <a:rPr lang="en-US" sz="2400" b="1" i="1" dirty="0">
                <a:solidFill>
                  <a:srgbClr val="002060"/>
                </a:solidFill>
                <a:latin typeface="Times New Roman" panose="02020603050405020304" pitchFamily="18" charset="0"/>
                <a:cs typeface="Times New Roman" panose="02020603050405020304" pitchFamily="18" charset="0"/>
              </a:rPr>
              <a:t> </a:t>
            </a:r>
            <a:r>
              <a:rPr lang="en-US" sz="2400" b="1" i="1" dirty="0" err="1">
                <a:solidFill>
                  <a:srgbClr val="002060"/>
                </a:solidFill>
                <a:latin typeface="Times New Roman" panose="02020603050405020304" pitchFamily="18" charset="0"/>
                <a:cs typeface="Times New Roman" panose="02020603050405020304" pitchFamily="18" charset="0"/>
              </a:rPr>
              <a:t>môn</a:t>
            </a:r>
            <a:r>
              <a:rPr lang="en-US" sz="2400" b="1" i="1" dirty="0">
                <a:solidFill>
                  <a:srgbClr val="002060"/>
                </a:solidFill>
                <a:latin typeface="Times New Roman" panose="02020603050405020304" pitchFamily="18" charset="0"/>
                <a:cs typeface="Times New Roman" panose="02020603050405020304" pitchFamily="18" charset="0"/>
              </a:rPr>
              <a:t>...</a:t>
            </a:r>
            <a:r>
              <a:rPr lang="en-GB" sz="2400" b="1" i="1" dirty="0">
                <a:solidFill>
                  <a:srgbClr val="00206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5185362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dirty="0"/>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746074186"/>
              </p:ext>
            </p:extLst>
          </p:nvPr>
        </p:nvGraphicFramePr>
        <p:xfrm>
          <a:off x="0" y="329184"/>
          <a:ext cx="12192000" cy="6089904"/>
        </p:xfrm>
        <a:graphic>
          <a:graphicData uri="http://schemas.openxmlformats.org/drawingml/2006/table">
            <a:tbl>
              <a:tblPr firstRow="1" bandRow="1">
                <a:tableStyleId>{5C22544A-7EE6-4342-B048-85BDC9FD1C3A}</a:tableStyleId>
              </a:tblPr>
              <a:tblGrid>
                <a:gridCol w="1975104">
                  <a:extLst>
                    <a:ext uri="{9D8B030D-6E8A-4147-A177-3AD203B41FA5}">
                      <a16:colId xmlns:a16="http://schemas.microsoft.com/office/drawing/2014/main" val="72771795"/>
                    </a:ext>
                  </a:extLst>
                </a:gridCol>
                <a:gridCol w="4628895">
                  <a:extLst>
                    <a:ext uri="{9D8B030D-6E8A-4147-A177-3AD203B41FA5}">
                      <a16:colId xmlns:a16="http://schemas.microsoft.com/office/drawing/2014/main" val="1436807334"/>
                    </a:ext>
                  </a:extLst>
                </a:gridCol>
                <a:gridCol w="5588001">
                  <a:extLst>
                    <a:ext uri="{9D8B030D-6E8A-4147-A177-3AD203B41FA5}">
                      <a16:colId xmlns:a16="http://schemas.microsoft.com/office/drawing/2014/main" val="3048763051"/>
                    </a:ext>
                  </a:extLst>
                </a:gridCol>
              </a:tblGrid>
              <a:tr h="620062">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5469842">
                <a:tc>
                  <a:txBody>
                    <a:bodyPr/>
                    <a:lstStyle/>
                    <a:p>
                      <a:r>
                        <a:rPr lang="en-US" sz="2200" b="1" dirty="0" err="1">
                          <a:latin typeface="Times New Roman" panose="02020603050405020304" pitchFamily="18" charset="0"/>
                          <a:cs typeface="Times New Roman" panose="02020603050405020304" pitchFamily="18" charset="0"/>
                        </a:rPr>
                        <a:t>Trách</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nhiệm</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của</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địa</a:t>
                      </a:r>
                      <a:r>
                        <a:rPr lang="en-US" sz="2200" b="1" baseline="0" dirty="0">
                          <a:latin typeface="Times New Roman" panose="02020603050405020304" pitchFamily="18" charset="0"/>
                          <a:cs typeface="Times New Roman" panose="02020603050405020304" pitchFamily="18" charset="0"/>
                        </a:rPr>
                        <a:t> </a:t>
                      </a:r>
                      <a:r>
                        <a:rPr lang="en-US" sz="2200" b="1" baseline="0" dirty="0" err="1">
                          <a:latin typeface="Times New Roman" panose="02020603050405020304" pitchFamily="18" charset="0"/>
                          <a:cs typeface="Times New Roman" panose="02020603050405020304" pitchFamily="18" charset="0"/>
                        </a:rPr>
                        <a:t>phương</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tế</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a:t>
                      </a:r>
                      <a:endParaRPr lang="en-GB" sz="2400" dirty="0">
                        <a:latin typeface="Times New Roman" panose="02020603050405020304" pitchFamily="18" charset="0"/>
                        <a:cs typeface="Times New Roman" panose="02020603050405020304" pitchFamily="18" charset="0"/>
                      </a:endParaRPr>
                    </a:p>
                    <a:p>
                      <a:pPr algn="just"/>
                      <a:r>
                        <a:rPr lang="en-US" sz="2400" dirty="0" err="1">
                          <a:latin typeface="Times New Roman" panose="02020603050405020304" pitchFamily="18" charset="0"/>
                          <a:cs typeface="Times New Roman" panose="02020603050405020304" pitchFamily="18" charset="0"/>
                        </a:rPr>
                        <a:t>Chuẩn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(CSVC, TBDH, </a:t>
                      </a:r>
                      <a:r>
                        <a:rPr lang="en-US" sz="2400" dirty="0" err="1">
                          <a:latin typeface="Times New Roman" panose="02020603050405020304" pitchFamily="18" charset="0"/>
                          <a:cs typeface="Times New Roman" panose="02020603050405020304" pitchFamily="18" charset="0"/>
                        </a:rPr>
                        <a:t>đội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a:t>
                      </a:r>
                      <a:r>
                        <a:rPr lang="en-GB" sz="2400" dirty="0">
                          <a:latin typeface="Times New Roman" panose="02020603050405020304" pitchFamily="18" charset="0"/>
                          <a:cs typeface="Times New Roman" panose="02020603050405020304"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lớp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triển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tế</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xã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a:t>
                      </a:r>
                      <a:endParaRPr lang="en-GB" sz="24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400" dirty="0" err="1">
                          <a:latin typeface="Times New Roman" panose="02020603050405020304" pitchFamily="18" charset="0"/>
                          <a:cs typeface="Times New Roman" panose="02020603050405020304" pitchFamily="18" charset="0"/>
                        </a:rPr>
                        <a:t>Chuẩn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bảo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(CSVC, TBDH, </a:t>
                      </a:r>
                      <a:r>
                        <a:rPr lang="en-US" sz="2400" dirty="0" err="1">
                          <a:latin typeface="Times New Roman" panose="02020603050405020304" pitchFamily="18" charset="0"/>
                          <a:cs typeface="Times New Roman" panose="02020603050405020304" pitchFamily="18" charset="0"/>
                        </a:rPr>
                        <a:t>đội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thực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GDPT 2018.</a:t>
                      </a:r>
                      <a:endParaRPr lang="en-GB" sz="2400" dirty="0">
                        <a:latin typeface="Times New Roman" panose="02020603050405020304" pitchFamily="18" charset="0"/>
                        <a:cs typeface="Times New Roman" panose="02020603050405020304" pitchFamily="18" charset="0"/>
                      </a:endParaRPr>
                    </a:p>
                    <a:p>
                      <a:pPr algn="just"/>
                      <a:r>
                        <a:rPr lang="en-US" sz="2400" dirty="0" err="1">
                          <a:latin typeface="Times New Roman" panose="02020603050405020304" pitchFamily="18" charset="0"/>
                          <a:cs typeface="Times New Roman" panose="02020603050405020304" pitchFamily="18" charset="0"/>
                        </a:rPr>
                        <a:t>Lựa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chọn</a:t>
                      </a:r>
                      <a:r>
                        <a:rPr lang="en-US" sz="2400" dirty="0">
                          <a:latin typeface="Times New Roman" panose="02020603050405020304" pitchFamily="18" charset="0"/>
                          <a:cs typeface="Times New Roman" panose="02020603050405020304" pitchFamily="18" charset="0"/>
                        </a:rPr>
                        <a:t> SGK; </a:t>
                      </a:r>
                      <a:r>
                        <a:rPr lang="en-US" sz="2400" dirty="0" err="1">
                          <a:latin typeface="Times New Roman" panose="02020603050405020304" pitchFamily="18" charset="0"/>
                          <a:cs typeface="Times New Roman" panose="02020603050405020304" pitchFamily="18" charset="0"/>
                        </a:rPr>
                        <a:t>biên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thẩm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định</a:t>
                      </a:r>
                      <a:r>
                        <a:rPr lang="en-US" sz="2400" dirty="0">
                          <a:latin typeface="Times New Roman" panose="02020603050405020304" pitchFamily="18" charset="0"/>
                          <a:cs typeface="Times New Roman" panose="02020603050405020304" pitchFamily="18" charset="0"/>
                        </a:rPr>
                        <a:t> Tài </a:t>
                      </a:r>
                      <a:r>
                        <a:rPr lang="en-US" sz="2400" dirty="0" err="1">
                          <a:latin typeface="Times New Roman" panose="02020603050405020304" pitchFamily="18" charset="0"/>
                          <a:cs typeface="Times New Roman" panose="02020603050405020304" pitchFamily="18" charset="0"/>
                        </a:rPr>
                        <a:t>liệu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địa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hỗ</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hoạt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hướng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theo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yêu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cầu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trình</a:t>
                      </a:r>
                      <a:r>
                        <a:rPr lang="en-US" sz="2400" dirty="0">
                          <a:latin typeface="Times New Roman" panose="02020603050405020304" pitchFamily="18" charset="0"/>
                          <a:cs typeface="Times New Roman" panose="02020603050405020304" pitchFamily="18" charset="0"/>
                        </a:rPr>
                        <a:t> 2018. </a:t>
                      </a:r>
                    </a:p>
                    <a:p>
                      <a:pPr algn="just">
                        <a:lnSpc>
                          <a:spcPct val="150000"/>
                        </a:lnSpc>
                      </a:pPr>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3493391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B4CFD-FA48-3235-56BF-08F7E6A28932}"/>
              </a:ext>
            </a:extLst>
          </p:cNvPr>
          <p:cNvSpPr>
            <a:spLocks noGrp="1"/>
          </p:cNvSpPr>
          <p:nvPr>
            <p:ph type="title"/>
          </p:nvPr>
        </p:nvSpPr>
        <p:spPr>
          <a:xfrm>
            <a:off x="356616" y="219456"/>
            <a:ext cx="7507224" cy="630936"/>
          </a:xfrm>
        </p:spPr>
        <p:txBody>
          <a:bodyPr>
            <a:normAutofit/>
          </a:bodyPr>
          <a:lstStyle/>
          <a:p>
            <a:r>
              <a:rPr lang="en-US" sz="3200" b="1" dirty="0">
                <a:latin typeface="Times New Roman" panose="02020603050405020304" pitchFamily="18" charset="0"/>
                <a:cs typeface="Times New Roman" panose="02020603050405020304" pitchFamily="18" charset="0"/>
              </a:rPr>
              <a:t>ĐỔI MỚI GIÁO DỤC PHỔ THÔNG</a:t>
            </a:r>
          </a:p>
        </p:txBody>
      </p:sp>
      <p:graphicFrame>
        <p:nvGraphicFramePr>
          <p:cNvPr id="3" name="Diagram 2">
            <a:extLst>
              <a:ext uri="{FF2B5EF4-FFF2-40B4-BE49-F238E27FC236}">
                <a16:creationId xmlns:a16="http://schemas.microsoft.com/office/drawing/2014/main" id="{F8A58DA2-DF87-D848-BADB-4E2E1080F53F}"/>
              </a:ext>
            </a:extLst>
          </p:cNvPr>
          <p:cNvGraphicFramePr/>
          <p:nvPr>
            <p:extLst>
              <p:ext uri="{D42A27DB-BD31-4B8C-83A1-F6EECF244321}">
                <p14:modId xmlns:p14="http://schemas.microsoft.com/office/powerpoint/2010/main" val="2403227284"/>
              </p:ext>
            </p:extLst>
          </p:nvPr>
        </p:nvGraphicFramePr>
        <p:xfrm>
          <a:off x="1066800" y="850392"/>
          <a:ext cx="10058400" cy="2578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a:extLst>
              <a:ext uri="{FF2B5EF4-FFF2-40B4-BE49-F238E27FC236}">
                <a16:creationId xmlns:a16="http://schemas.microsoft.com/office/drawing/2014/main" id="{0CA14B48-3368-5D6C-B246-C2DEE098BC38}"/>
              </a:ext>
            </a:extLst>
          </p:cNvPr>
          <p:cNvGraphicFramePr/>
          <p:nvPr>
            <p:extLst>
              <p:ext uri="{D42A27DB-BD31-4B8C-83A1-F6EECF244321}">
                <p14:modId xmlns:p14="http://schemas.microsoft.com/office/powerpoint/2010/main" val="1860443624"/>
              </p:ext>
            </p:extLst>
          </p:nvPr>
        </p:nvGraphicFramePr>
        <p:xfrm>
          <a:off x="445008" y="3355848"/>
          <a:ext cx="11301984" cy="35661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828156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661373117"/>
              </p:ext>
            </p:extLst>
          </p:nvPr>
        </p:nvGraphicFramePr>
        <p:xfrm>
          <a:off x="-20320" y="-40639"/>
          <a:ext cx="12212320" cy="6924802"/>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72771795"/>
                    </a:ext>
                  </a:extLst>
                </a:gridCol>
                <a:gridCol w="3911600">
                  <a:extLst>
                    <a:ext uri="{9D8B030D-6E8A-4147-A177-3AD203B41FA5}">
                      <a16:colId xmlns:a16="http://schemas.microsoft.com/office/drawing/2014/main" val="1436807334"/>
                    </a:ext>
                  </a:extLst>
                </a:gridCol>
                <a:gridCol w="6675120">
                  <a:extLst>
                    <a:ext uri="{9D8B030D-6E8A-4147-A177-3AD203B41FA5}">
                      <a16:colId xmlns:a16="http://schemas.microsoft.com/office/drawing/2014/main" val="3048763051"/>
                    </a:ext>
                  </a:extLst>
                </a:gridCol>
              </a:tblGrid>
              <a:tr h="527094">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6397708">
                <a:tc>
                  <a:txBody>
                    <a:bodyPr/>
                    <a:lstStyle/>
                    <a:p>
                      <a:r>
                        <a:rPr lang="en-US" sz="2200" b="1" dirty="0">
                          <a:latin typeface="Times New Roman" panose="02020603050405020304" pitchFamily="18" charset="0"/>
                          <a:cs typeface="Times New Roman" panose="02020603050405020304" pitchFamily="18" charset="0"/>
                        </a:rPr>
                        <a:t>Quan </a:t>
                      </a:r>
                      <a:r>
                        <a:rPr lang="en-US" sz="2200" b="1" dirty="0" err="1">
                          <a:latin typeface="Times New Roman" panose="02020603050405020304" pitchFamily="18" charset="0"/>
                          <a:cs typeface="Times New Roman" panose="02020603050405020304" pitchFamily="18" charset="0"/>
                        </a:rPr>
                        <a:t>điểm</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mục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tiêu</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dirty="0">
                          <a:effectLst/>
                          <a:latin typeface="Times New Roman" panose="02020603050405020304" pitchFamily="18" charset="0"/>
                          <a:ea typeface="Tahoma" panose="020B0604030504040204" pitchFamily="34" charset="0"/>
                          <a:cs typeface="Times New Roman" panose="02020603050405020304" pitchFamily="18" charset="0"/>
                        </a:rPr>
                        <a:t>- </a:t>
                      </a:r>
                      <a:r>
                        <a:rPr lang="en-US" sz="2200" b="1" i="1" dirty="0">
                          <a:latin typeface="Times New Roman" panose="02020603050405020304" pitchFamily="18" charset="0"/>
                          <a:cs typeface="Times New Roman" panose="02020603050405020304" pitchFamily="18" charset="0"/>
                        </a:rPr>
                        <a:t>Quan </a:t>
                      </a:r>
                      <a:r>
                        <a:rPr lang="en-US" sz="2200" b="1" i="1" dirty="0" err="1">
                          <a:latin typeface="Times New Roman" panose="02020603050405020304" pitchFamily="18" charset="0"/>
                          <a:cs typeface="Times New Roman" panose="02020603050405020304" pitchFamily="18" charset="0"/>
                        </a:rPr>
                        <a:t>điểm</a:t>
                      </a:r>
                      <a:r>
                        <a:rPr lang="en-US" sz="2200" dirty="0">
                          <a:latin typeface="Times New Roman" panose="02020603050405020304" pitchFamily="18" charset="0"/>
                          <a:cs typeface="Times New Roman" panose="02020603050405020304" pitchFamily="18" charset="0"/>
                        </a:rPr>
                        <a:t>: Theo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dạy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kiến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trung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nhất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r>
                        <a:rPr lang="en-US" sz="2200"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Mục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tiêu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Giúp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triển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toàn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diện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tuệ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thẩm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bản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triển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tính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hình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thành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cách</a:t>
                      </a:r>
                      <a:r>
                        <a:rPr lang="en-US" sz="2200" dirty="0">
                          <a:latin typeface="Times New Roman" panose="02020603050405020304" pitchFamily="18" charset="0"/>
                          <a:cs typeface="Times New Roman" panose="02020603050405020304" pitchFamily="18" charset="0"/>
                        </a:rPr>
                        <a:t> con </a:t>
                      </a:r>
                      <a:r>
                        <a:rPr lang="en-US" sz="2200" dirty="0" err="1">
                          <a:latin typeface="Times New Roman" panose="02020603050405020304" pitchFamily="18" charset="0"/>
                          <a:cs typeface="Times New Roman" panose="02020603050405020304" pitchFamily="18" charset="0"/>
                        </a:rPr>
                        <a:t>người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Việt</a:t>
                      </a:r>
                      <a:r>
                        <a:rPr lang="en-US" sz="2200" dirty="0">
                          <a:latin typeface="Times New Roman" panose="02020603050405020304" pitchFamily="18" charset="0"/>
                          <a:cs typeface="Times New Roman" panose="02020603050405020304" pitchFamily="18" charset="0"/>
                        </a:rPr>
                        <a:t> Nam </a:t>
                      </a:r>
                      <a:r>
                        <a:rPr lang="en-US" sz="2200" dirty="0" err="1">
                          <a:latin typeface="Times New Roman" panose="02020603050405020304" pitchFamily="18" charset="0"/>
                          <a:cs typeface="Times New Roman" panose="02020603050405020304" pitchFamily="18" charset="0"/>
                        </a:rPr>
                        <a:t>xã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nghĩa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tư</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trách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chuẩn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bị</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hoặc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lao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tham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xây</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dựng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bảo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quốc</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a:latin typeface="Times New Roman" panose="02020603050405020304" pitchFamily="18" charset="0"/>
                          <a:cs typeface="Times New Roman" panose="02020603050405020304" pitchFamily="18" charset="0"/>
                        </a:rPr>
                        <a:t>Quan </a:t>
                      </a:r>
                      <a:r>
                        <a:rPr lang="en-US" sz="2200" b="1" i="1" dirty="0" err="1">
                          <a:latin typeface="Times New Roman" panose="02020603050405020304" pitchFamily="18" charset="0"/>
                          <a:cs typeface="Times New Roman" panose="02020603050405020304" pitchFamily="18" charset="0"/>
                        </a:rPr>
                        <a:t>điểm</a:t>
                      </a:r>
                      <a:r>
                        <a:rPr lang="en-US" sz="2200" dirty="0">
                          <a:latin typeface="Times New Roman" panose="02020603050405020304" pitchFamily="18" charset="0"/>
                          <a:cs typeface="Times New Roman" panose="02020603050405020304" pitchFamily="18" charset="0"/>
                        </a:rPr>
                        <a:t>: Theo </a:t>
                      </a:r>
                      <a:r>
                        <a:rPr lang="en-US" sz="2200" dirty="0" err="1">
                          <a:latin typeface="Times New Roman" panose="02020603050405020304" pitchFamily="18" charset="0"/>
                          <a:cs typeface="Times New Roman" panose="02020603050405020304" pitchFamily="18" charset="0"/>
                        </a:rPr>
                        <a:t>định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triển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lực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phẩm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Các năng lực, phẩm chất này đều được cụ thể hóa bằng những yêu cầu cần đạt ở từng môn học, cấp học</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vi-VN" sz="2200" dirty="0">
                          <a:latin typeface="Times New Roman" panose="02020603050405020304" pitchFamily="18" charset="0"/>
                          <a:cs typeface="Times New Roman" panose="02020603050405020304" pitchFamily="18" charset="0"/>
                        </a:rPr>
                        <a:t>Sự đổi mới toàn diện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đồng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bộ</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từ chương trình, sách giáo khoa, phương pháp dạy học và kiểm tra</a:t>
                      </a:r>
                      <a:r>
                        <a:rPr lang="en-US" sz="2200" dirty="0">
                          <a:latin typeface="Times New Roman" panose="02020603050405020304" pitchFamily="18" charset="0"/>
                          <a:cs typeface="Times New Roman" panose="02020603050405020304" pitchFamily="18" charset="0"/>
                        </a:rPr>
                        <a:t>,</a:t>
                      </a:r>
                      <a:r>
                        <a:rPr lang="vi-VN" sz="2200" dirty="0">
                          <a:latin typeface="Times New Roman" panose="02020603050405020304" pitchFamily="18" charset="0"/>
                          <a:cs typeface="Times New Roman" panose="02020603050405020304" pitchFamily="18" charset="0"/>
                        </a:rPr>
                        <a:t> đánh giá</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Chỉ</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theo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quyền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cơ</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sở</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viên</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r>
                        <a:rPr lang="en-US" sz="2200" b="1" i="1" dirty="0" err="1">
                          <a:latin typeface="Times New Roman" panose="02020603050405020304" pitchFamily="18" charset="0"/>
                          <a:cs typeface="Times New Roman" panose="02020603050405020304" pitchFamily="18" charset="0"/>
                        </a:rPr>
                        <a:t>Mục</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tiêu</a:t>
                      </a:r>
                      <a:r>
                        <a:rPr lang="en-US" sz="2200" dirty="0">
                          <a:latin typeface="Times New Roman" panose="02020603050405020304" pitchFamily="18" charset="0"/>
                          <a:cs typeface="Times New Roman" panose="02020603050405020304" pitchFamily="18" charset="0"/>
                        </a:rPr>
                        <a:t>: G</a:t>
                      </a:r>
                      <a:r>
                        <a:rPr lang="vi-VN" sz="2200" dirty="0">
                          <a:latin typeface="Times New Roman" panose="02020603050405020304" pitchFamily="18" charset="0"/>
                          <a:cs typeface="Times New Roman" panose="02020603050405020304" pitchFamily="18" charset="0"/>
                        </a:rPr>
                        <a:t>iúp học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vi-VN" sz="2200" dirty="0">
                          <a:latin typeface="Times New Roman" panose="02020603050405020304" pitchFamily="18" charset="0"/>
                          <a:cs typeface="Times New Roman" panose="02020603050405020304" pitchFamily="18" charset="0"/>
                        </a:rPr>
                        <a:t>làm chủ kiến thức phổ thông, biết vận dụng hiệu quả kiến thức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năng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vi-VN" sz="2200" dirty="0">
                          <a:latin typeface="Times New Roman" panose="02020603050405020304" pitchFamily="18" charset="0"/>
                          <a:cs typeface="Times New Roman" panose="02020603050405020304" pitchFamily="18" charset="0"/>
                        </a:rPr>
                        <a:t> vào đời sống và tự học suốt đời, có định hướng lựa chọn nghề nghiệp phù hợp, biết xây dựng và phát triển hài hoà các mối quan hệ xã hội, có cá tính, nhân cách và đời sống tâm hồn phong phú, nhờ đó có được cuộc sống có ý nghĩa và đóng góp tích cực vào sự phát triển của đất nước và nhân loại</a:t>
                      </a:r>
                      <a:r>
                        <a:rPr lang="en-US" sz="2200" dirty="0">
                          <a:latin typeface="Times New Roman" panose="02020603050405020304" pitchFamily="18" charset="0"/>
                          <a:cs typeface="Times New Roman" panose="02020603050405020304" pitchFamily="18" charset="0"/>
                        </a:rPr>
                        <a:t>.</a:t>
                      </a:r>
                      <a:r>
                        <a:rPr lang="en-GB" sz="2200" dirty="0">
                          <a:latin typeface="Times New Roman" panose="02020603050405020304" pitchFamily="18" charset="0"/>
                          <a:cs typeface="Times New Roman" panose="02020603050405020304" pitchFamily="18" charset="0"/>
                        </a:rPr>
                        <a:t> </a:t>
                      </a:r>
                      <a:endParaRPr lang="en-US"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240815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1466098951"/>
              </p:ext>
            </p:extLst>
          </p:nvPr>
        </p:nvGraphicFramePr>
        <p:xfrm>
          <a:off x="155448" y="101600"/>
          <a:ext cx="11955272" cy="6654800"/>
        </p:xfrm>
        <a:graphic>
          <a:graphicData uri="http://schemas.openxmlformats.org/drawingml/2006/table">
            <a:tbl>
              <a:tblPr firstRow="1" bandRow="1">
                <a:tableStyleId>{5C22544A-7EE6-4342-B048-85BDC9FD1C3A}</a:tableStyleId>
              </a:tblPr>
              <a:tblGrid>
                <a:gridCol w="1706033">
                  <a:extLst>
                    <a:ext uri="{9D8B030D-6E8A-4147-A177-3AD203B41FA5}">
                      <a16:colId xmlns:a16="http://schemas.microsoft.com/office/drawing/2014/main" val="72771795"/>
                    </a:ext>
                  </a:extLst>
                </a:gridCol>
                <a:gridCol w="4579934">
                  <a:extLst>
                    <a:ext uri="{9D8B030D-6E8A-4147-A177-3AD203B41FA5}">
                      <a16:colId xmlns:a16="http://schemas.microsoft.com/office/drawing/2014/main" val="1436807334"/>
                    </a:ext>
                  </a:extLst>
                </a:gridCol>
                <a:gridCol w="5669305">
                  <a:extLst>
                    <a:ext uri="{9D8B030D-6E8A-4147-A177-3AD203B41FA5}">
                      <a16:colId xmlns:a16="http://schemas.microsoft.com/office/drawing/2014/main" val="3048763051"/>
                    </a:ext>
                  </a:extLst>
                </a:gridCol>
              </a:tblGrid>
              <a:tr h="506542">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6148258">
                <a:tc>
                  <a:txBody>
                    <a:bodyPr/>
                    <a:lstStyle/>
                    <a:p>
                      <a:r>
                        <a:rPr lang="en-US" sz="2200" b="1" dirty="0" err="1">
                          <a:latin typeface="Times New Roman" panose="02020603050405020304" pitchFamily="18" charset="0"/>
                          <a:cs typeface="Times New Roman" panose="02020603050405020304" pitchFamily="18" charset="0"/>
                        </a:rPr>
                        <a:t>Nội</a:t>
                      </a:r>
                      <a:r>
                        <a:rPr lang="en-US" sz="2200" b="1" dirty="0">
                          <a:latin typeface="Times New Roman" panose="02020603050405020304" pitchFamily="18" charset="0"/>
                          <a:cs typeface="Times New Roman" panose="02020603050405020304" pitchFamily="18" charset="0"/>
                        </a:rPr>
                        <a:t> dung </a:t>
                      </a:r>
                      <a:r>
                        <a:rPr lang="en-US" sz="2200" b="1" dirty="0" err="1">
                          <a:latin typeface="Times New Roman" panose="02020603050405020304" pitchFamily="18" charset="0"/>
                          <a:cs typeface="Times New Roman" panose="02020603050405020304" pitchFamily="18" charset="0"/>
                        </a:rPr>
                        <a:t>và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Thời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lượng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giáo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dục</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just">
                        <a:lnSpc>
                          <a:spcPct val="107000"/>
                        </a:lnSpc>
                        <a:spcBef>
                          <a:spcPts val="600"/>
                        </a:spcBef>
                        <a:spcAft>
                          <a:spcPts val="600"/>
                        </a:spcAft>
                        <a:buNone/>
                      </a:pPr>
                      <a:r>
                        <a:rPr lang="en-US" sz="2200" b="1" i="1" dirty="0" err="1">
                          <a:latin typeface="Times New Roman" panose="02020603050405020304" pitchFamily="18" charset="0"/>
                          <a:cs typeface="Times New Roman" panose="02020603050405020304" pitchFamily="18" charset="0"/>
                        </a:rPr>
                        <a:t>Có</a:t>
                      </a:r>
                      <a:r>
                        <a:rPr lang="en-US" sz="2200" b="1" i="1" dirty="0">
                          <a:latin typeface="Times New Roman" panose="02020603050405020304" pitchFamily="18" charset="0"/>
                          <a:cs typeface="Times New Roman" panose="02020603050405020304" pitchFamily="18" charset="0"/>
                        </a:rPr>
                        <a:t> 14 </a:t>
                      </a:r>
                      <a:r>
                        <a:rPr lang="en-US" sz="2200" b="1" i="1" dirty="0" err="1">
                          <a:latin typeface="Times New Roman" panose="02020603050405020304" pitchFamily="18" charset="0"/>
                          <a:cs typeface="Times New Roman" panose="02020603050405020304" pitchFamily="18" charset="0"/>
                        </a:rPr>
                        <a:t>nội</a:t>
                      </a:r>
                      <a:r>
                        <a:rPr lang="en-US" sz="2200" b="1" i="1" dirty="0">
                          <a:latin typeface="Times New Roman" panose="02020603050405020304" pitchFamily="18" charset="0"/>
                          <a:cs typeface="Times New Roman" panose="02020603050405020304" pitchFamily="18" charset="0"/>
                        </a:rPr>
                        <a:t> dung </a:t>
                      </a:r>
                      <a:r>
                        <a:rPr lang="en-US" sz="2200" b="1" i="1" dirty="0" err="1">
                          <a:latin typeface="Times New Roman" panose="02020603050405020304" pitchFamily="18" charset="0"/>
                          <a:cs typeface="Times New Roman" panose="02020603050405020304" pitchFamily="18" charset="0"/>
                        </a:rPr>
                        <a:t>giáo</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dục</a:t>
                      </a:r>
                      <a:r>
                        <a:rPr lang="en-US" sz="2200" b="1" i="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2)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3)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đức</a:t>
                      </a:r>
                      <a:r>
                        <a:rPr lang="en-US" sz="2200" dirty="0">
                          <a:latin typeface="Times New Roman" panose="02020603050405020304" pitchFamily="18" charset="0"/>
                          <a:cs typeface="Times New Roman" panose="02020603050405020304" pitchFamily="18" charset="0"/>
                        </a:rPr>
                        <a:t>; 4)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5)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khoa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6)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7)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8)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9)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10)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phòng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an </a:t>
                      </a:r>
                      <a:r>
                        <a:rPr lang="en-US" sz="2200" dirty="0" err="1">
                          <a:latin typeface="Times New Roman" panose="02020603050405020304" pitchFamily="18" charset="0"/>
                          <a:cs typeface="Times New Roman" panose="02020603050405020304" pitchFamily="18" charset="0"/>
                        </a:rPr>
                        <a:t>ninh</a:t>
                      </a:r>
                      <a:r>
                        <a:rPr lang="en-US" sz="2200" dirty="0">
                          <a:latin typeface="Times New Roman" panose="02020603050405020304" pitchFamily="18" charset="0"/>
                          <a:cs typeface="Times New Roman" panose="02020603050405020304" pitchFamily="18" charset="0"/>
                        </a:rPr>
                        <a:t>; 11)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12)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giờ</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lớp</a:t>
                      </a:r>
                      <a:r>
                        <a:rPr lang="en-US" sz="2200" dirty="0">
                          <a:latin typeface="Times New Roman" panose="02020603050405020304" pitchFamily="18" charset="0"/>
                          <a:cs typeface="Times New Roman" panose="02020603050405020304" pitchFamily="18" charset="0"/>
                        </a:rPr>
                        <a:t>; 13)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14)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nghề</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phổ</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thông</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Có</a:t>
                      </a:r>
                      <a:r>
                        <a:rPr lang="en-US" sz="2200" b="1" i="1" dirty="0">
                          <a:latin typeface="Times New Roman" panose="02020603050405020304" pitchFamily="18" charset="0"/>
                          <a:cs typeface="Times New Roman" panose="02020603050405020304" pitchFamily="18" charset="0"/>
                        </a:rPr>
                        <a:t> 14 </a:t>
                      </a:r>
                      <a:r>
                        <a:rPr lang="en-US" sz="2200" b="1" i="1" dirty="0" err="1">
                          <a:latin typeface="Times New Roman" panose="02020603050405020304" pitchFamily="18" charset="0"/>
                          <a:cs typeface="Times New Roman" panose="02020603050405020304" pitchFamily="18" charset="0"/>
                        </a:rPr>
                        <a:t>nội</a:t>
                      </a:r>
                      <a:r>
                        <a:rPr lang="en-US" sz="2200" b="1" i="1" dirty="0">
                          <a:latin typeface="Times New Roman" panose="02020603050405020304" pitchFamily="18" charset="0"/>
                          <a:cs typeface="Times New Roman" panose="02020603050405020304" pitchFamily="18" charset="0"/>
                        </a:rPr>
                        <a:t> dung </a:t>
                      </a:r>
                      <a:r>
                        <a:rPr lang="en-US" sz="2200" b="1" i="1" dirty="0" err="1">
                          <a:latin typeface="Times New Roman" panose="02020603050405020304" pitchFamily="18" charset="0"/>
                          <a:cs typeface="Times New Roman" panose="02020603050405020304" pitchFamily="18" charset="0"/>
                        </a:rPr>
                        <a:t>giáo</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dục</a:t>
                      </a:r>
                      <a:r>
                        <a:rPr lang="en-US" sz="2200" b="1" i="1" dirty="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a:t>
                      </a:r>
                      <a:r>
                        <a:rPr lang="vi-VN" sz="2200" dirty="0">
                          <a:latin typeface="Times New Roman" panose="02020603050405020304" pitchFamily="18" charset="0"/>
                          <a:cs typeface="Times New Roman" panose="02020603050405020304" pitchFamily="18" charset="0"/>
                        </a:rPr>
                        <a:t>1) Giáo dục ngôn ngữ và văn học; 2) Giáo dục toán học; 3) Giáo dục khoa học xã hội; 4) Giáo dục khoa học tự nhiên; 5) Giáo dục công nghệ; 6) Giáo dục tin học; 7) Giáo dục công dân; 8) Giáo dục quốc phòng và an ninh; 9) Giáo dục nghệ thuật; 10) Giáo dục thể chất; 11) Giáo dục hướng nghiệp; 12) Các chuyên đề học tập; 13) Hoạt động trải nghiệm và Hoạt động trải nghiệm, hướng nghiệp</a:t>
                      </a:r>
                      <a:r>
                        <a:rPr lang="en-US" sz="2200" dirty="0">
                          <a:latin typeface="Times New Roman" panose="02020603050405020304" pitchFamily="18" charset="0"/>
                          <a:cs typeface="Times New Roman" panose="02020603050405020304" pitchFamily="18" charset="0"/>
                        </a:rPr>
                        <a:t>;</a:t>
                      </a:r>
                      <a:r>
                        <a:rPr lang="vi-VN" sz="2200" dirty="0">
                          <a:latin typeface="Times New Roman" panose="02020603050405020304" pitchFamily="18" charset="0"/>
                          <a:cs typeface="Times New Roman" panose="02020603050405020304" pitchFamily="18" charset="0"/>
                        </a:rPr>
                        <a:t> 14) Nội dung giáo dục của địa phương</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pPr algn="just"/>
                      <a:r>
                        <a:rPr lang="en-US" sz="2200" b="1" dirty="0" err="1">
                          <a:latin typeface="Times New Roman" panose="02020603050405020304" pitchFamily="18" charset="0"/>
                          <a:cs typeface="Times New Roman" panose="02020603050405020304" pitchFamily="18" charset="0"/>
                        </a:rPr>
                        <a:t>Nội</a:t>
                      </a:r>
                      <a:r>
                        <a:rPr lang="en-US" sz="2200" b="1" dirty="0">
                          <a:latin typeface="Times New Roman" panose="02020603050405020304" pitchFamily="18" charset="0"/>
                          <a:cs typeface="Times New Roman" panose="02020603050405020304" pitchFamily="18" charset="0"/>
                        </a:rPr>
                        <a:t> dung </a:t>
                      </a:r>
                      <a:r>
                        <a:rPr lang="en-US" sz="2200" b="1" dirty="0" err="1">
                          <a:latin typeface="Times New Roman" panose="02020603050405020304" pitchFamily="18" charset="0"/>
                          <a:cs typeface="Times New Roman" panose="02020603050405020304" pitchFamily="18" charset="0"/>
                        </a:rPr>
                        <a:t>giáo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dục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môn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học</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mới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anose="02020603050405020304" pitchFamily="18" charset="0"/>
                        </a:rPr>
                        <a:t>(</a:t>
                      </a:r>
                      <a:r>
                        <a:rPr lang="en-US" sz="2200" dirty="0" err="1">
                          <a:solidFill>
                            <a:srgbClr val="FF0000"/>
                          </a:solidFill>
                          <a:latin typeface="Times New Roman" panose="02020603050405020304" pitchFamily="18" charset="0"/>
                          <a:cs typeface="Times New Roman" panose="02020603050405020304" pitchFamily="18" charset="0"/>
                        </a:rPr>
                        <a:t>Các</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err="1">
                          <a:solidFill>
                            <a:srgbClr val="FF0000"/>
                          </a:solidFill>
                          <a:latin typeface="Times New Roman" panose="02020603050405020304" pitchFamily="18" charset="0"/>
                          <a:cs typeface="Times New Roman" panose="02020603050405020304" pitchFamily="18" charset="0"/>
                        </a:rPr>
                        <a:t>nội</a:t>
                      </a:r>
                      <a:r>
                        <a:rPr lang="en-US" sz="2200" dirty="0">
                          <a:solidFill>
                            <a:srgbClr val="FF0000"/>
                          </a:solidFill>
                          <a:latin typeface="Times New Roman" panose="02020603050405020304" pitchFamily="18" charset="0"/>
                          <a:cs typeface="Times New Roman" panose="02020603050405020304" pitchFamily="18" charset="0"/>
                        </a:rPr>
                        <a:t> dung: </a:t>
                      </a:r>
                      <a:r>
                        <a:rPr lang="en-US" sz="2200" i="1" dirty="0" err="1">
                          <a:solidFill>
                            <a:srgbClr val="FF0000"/>
                          </a:solidFill>
                          <a:latin typeface="Times New Roman" panose="02020603050405020304" pitchFamily="18" charset="0"/>
                          <a:cs typeface="Times New Roman" panose="02020603050405020304" pitchFamily="18" charset="0"/>
                        </a:rPr>
                        <a:t>Giáo</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dục</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tập</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thể</a:t>
                      </a:r>
                      <a:r>
                        <a:rPr lang="en-US" sz="2200" i="1" dirty="0">
                          <a:solidFill>
                            <a:srgbClr val="FF0000"/>
                          </a:solidFill>
                          <a:latin typeface="Times New Roman" panose="02020603050405020304" pitchFamily="18" charset="0"/>
                          <a:cs typeface="Times New Roman" panose="02020603050405020304" pitchFamily="18" charset="0"/>
                        </a:rPr>
                        <a:t> +  </a:t>
                      </a:r>
                      <a:r>
                        <a:rPr lang="en-US" sz="2200" i="1" dirty="0" err="1">
                          <a:solidFill>
                            <a:srgbClr val="FF0000"/>
                          </a:solidFill>
                          <a:latin typeface="Times New Roman" panose="02020603050405020304" pitchFamily="18" charset="0"/>
                          <a:cs typeface="Times New Roman" panose="02020603050405020304" pitchFamily="18" charset="0"/>
                        </a:rPr>
                        <a:t>Giáo</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dục</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ngoài</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giờ</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lên</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lớp</a:t>
                      </a:r>
                      <a:r>
                        <a:rPr lang="en-US" sz="2200" i="1" dirty="0">
                          <a:solidFill>
                            <a:srgbClr val="FF0000"/>
                          </a:solidFill>
                          <a:latin typeface="Times New Roman" panose="02020603050405020304" pitchFamily="18" charset="0"/>
                          <a:cs typeface="Times New Roman" panose="02020603050405020304" pitchFamily="18" charset="0"/>
                        </a:rPr>
                        <a:t> + </a:t>
                      </a:r>
                      <a:r>
                        <a:rPr lang="en-US" sz="2200" i="1" dirty="0" err="1">
                          <a:solidFill>
                            <a:srgbClr val="FF0000"/>
                          </a:solidFill>
                          <a:latin typeface="Times New Roman" panose="02020603050405020304" pitchFamily="18" charset="0"/>
                          <a:cs typeface="Times New Roman" panose="02020603050405020304" pitchFamily="18" charset="0"/>
                        </a:rPr>
                        <a:t>Giáo</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dục</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hướng</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nghiệp</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có</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trong</a:t>
                      </a:r>
                      <a:r>
                        <a:rPr lang="en-US" sz="2200" i="1" dirty="0">
                          <a:solidFill>
                            <a:srgbClr val="FF0000"/>
                          </a:solidFill>
                          <a:latin typeface="Times New Roman" panose="02020603050405020304" pitchFamily="18" charset="0"/>
                          <a:cs typeface="Times New Roman" panose="02020603050405020304" pitchFamily="18" charset="0"/>
                        </a:rPr>
                        <a:t> CT 2006 </a:t>
                      </a:r>
                      <a:r>
                        <a:rPr lang="en-US" sz="2200" i="1" dirty="0" err="1">
                          <a:solidFill>
                            <a:srgbClr val="FF0000"/>
                          </a:solidFill>
                          <a:latin typeface="Times New Roman" panose="02020603050405020304" pitchFamily="18" charset="0"/>
                          <a:cs typeface="Times New Roman" panose="02020603050405020304" pitchFamily="18" charset="0"/>
                        </a:rPr>
                        <a:t>nh</a:t>
                      </a:r>
                      <a:r>
                        <a:rPr lang="vi-VN" sz="2200" i="1" dirty="0">
                          <a:solidFill>
                            <a:srgbClr val="FF0000"/>
                          </a:solidFill>
                          <a:latin typeface="Times New Roman" panose="02020603050405020304" pitchFamily="18" charset="0"/>
                          <a:cs typeface="Times New Roman" panose="02020603050405020304" pitchFamily="18" charset="0"/>
                        </a:rPr>
                        <a:t>ư</a:t>
                      </a:r>
                      <a:r>
                        <a:rPr lang="en-US" sz="2200" i="1" dirty="0">
                          <a:solidFill>
                            <a:srgbClr val="FF0000"/>
                          </a:solidFill>
                          <a:latin typeface="Times New Roman" panose="02020603050405020304" pitchFamily="18" charset="0"/>
                          <a:cs typeface="Times New Roman" panose="02020603050405020304" pitchFamily="18" charset="0"/>
                        </a:rPr>
                        <a:t>ng </a:t>
                      </a:r>
                      <a:r>
                        <a:rPr lang="en-US" sz="2200" i="1" dirty="0" err="1">
                          <a:solidFill>
                            <a:srgbClr val="FF0000"/>
                          </a:solidFill>
                          <a:latin typeface="Times New Roman" panose="02020603050405020304" pitchFamily="18" charset="0"/>
                          <a:cs typeface="Times New Roman" panose="02020603050405020304" pitchFamily="18" charset="0"/>
                        </a:rPr>
                        <a:t>ch</a:t>
                      </a:r>
                      <a:r>
                        <a:rPr lang="vi-VN" sz="2200" i="1" dirty="0">
                          <a:solidFill>
                            <a:srgbClr val="FF0000"/>
                          </a:solidFill>
                          <a:latin typeface="Times New Roman" panose="02020603050405020304" pitchFamily="18" charset="0"/>
                          <a:cs typeface="Times New Roman" panose="02020603050405020304" pitchFamily="18" charset="0"/>
                        </a:rPr>
                        <a:t>ư</a:t>
                      </a:r>
                      <a:r>
                        <a:rPr lang="en-US" sz="2200" i="1" dirty="0">
                          <a:solidFill>
                            <a:srgbClr val="FF0000"/>
                          </a:solidFill>
                          <a:latin typeface="Times New Roman" panose="02020603050405020304" pitchFamily="18" charset="0"/>
                          <a:cs typeface="Times New Roman" panose="02020603050405020304" pitchFamily="18" charset="0"/>
                        </a:rPr>
                        <a:t>a </a:t>
                      </a:r>
                      <a:r>
                        <a:rPr lang="en-US" sz="2200" i="1" dirty="0" err="1">
                          <a:solidFill>
                            <a:srgbClr val="FF0000"/>
                          </a:solidFill>
                          <a:latin typeface="Times New Roman" panose="02020603050405020304" pitchFamily="18" charset="0"/>
                          <a:cs typeface="Times New Roman" panose="02020603050405020304" pitchFamily="18" charset="0"/>
                        </a:rPr>
                        <a:t>có</a:t>
                      </a:r>
                      <a:r>
                        <a:rPr lang="en-US" sz="2200" i="1" dirty="0">
                          <a:solidFill>
                            <a:srgbClr val="FF0000"/>
                          </a:solidFill>
                          <a:latin typeface="Times New Roman" panose="02020603050405020304" pitchFamily="18" charset="0"/>
                          <a:cs typeface="Times New Roman" panose="02020603050405020304" pitchFamily="18" charset="0"/>
                        </a:rPr>
                        <a:t> Ch</a:t>
                      </a:r>
                      <a:r>
                        <a:rPr lang="vi-VN" sz="2200" i="1" dirty="0">
                          <a:solidFill>
                            <a:srgbClr val="FF0000"/>
                          </a:solidFill>
                          <a:latin typeface="Times New Roman" panose="02020603050405020304" pitchFamily="18" charset="0"/>
                          <a:cs typeface="Times New Roman" panose="02020603050405020304" pitchFamily="18" charset="0"/>
                        </a:rPr>
                        <a:t>ư</a:t>
                      </a:r>
                      <a:r>
                        <a:rPr lang="en-US" sz="2200" i="1" dirty="0" err="1">
                          <a:solidFill>
                            <a:srgbClr val="FF0000"/>
                          </a:solidFill>
                          <a:latin typeface="Times New Roman" panose="02020603050405020304" pitchFamily="18" charset="0"/>
                          <a:cs typeface="Times New Roman" panose="02020603050405020304" pitchFamily="18" charset="0"/>
                        </a:rPr>
                        <a:t>ơng</a:t>
                      </a:r>
                      <a:r>
                        <a:rPr lang="en-US" sz="2200" i="1" dirty="0">
                          <a:solidFill>
                            <a:srgbClr val="FF0000"/>
                          </a:solidFill>
                          <a:latin typeface="Times New Roman" panose="02020603050405020304" pitchFamily="18" charset="0"/>
                          <a:cs typeface="Times New Roman" panose="02020603050405020304" pitchFamily="18" charset="0"/>
                        </a:rPr>
                        <a:t> </a:t>
                      </a:r>
                      <a:r>
                        <a:rPr lang="en-US" sz="2200" i="1" dirty="0" err="1">
                          <a:solidFill>
                            <a:srgbClr val="FF0000"/>
                          </a:solidFill>
                          <a:latin typeface="Times New Roman" panose="02020603050405020304" pitchFamily="18" charset="0"/>
                          <a:cs typeface="Times New Roman" panose="02020603050405020304" pitchFamily="18" charset="0"/>
                        </a:rPr>
                        <a:t>trình</a:t>
                      </a:r>
                      <a:r>
                        <a:rPr lang="en-US" sz="2200" dirty="0">
                          <a:solidFill>
                            <a:srgbClr val="FF0000"/>
                          </a:solidFill>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a:t>
                      </a: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2752352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2115411644"/>
              </p:ext>
            </p:extLst>
          </p:nvPr>
        </p:nvGraphicFramePr>
        <p:xfrm>
          <a:off x="82296" y="101600"/>
          <a:ext cx="12028423" cy="6654800"/>
        </p:xfrm>
        <a:graphic>
          <a:graphicData uri="http://schemas.openxmlformats.org/drawingml/2006/table">
            <a:tbl>
              <a:tblPr firstRow="1" bandRow="1">
                <a:tableStyleId>{5C22544A-7EE6-4342-B048-85BDC9FD1C3A}</a:tableStyleId>
              </a:tblPr>
              <a:tblGrid>
                <a:gridCol w="1725554">
                  <a:extLst>
                    <a:ext uri="{9D8B030D-6E8A-4147-A177-3AD203B41FA5}">
                      <a16:colId xmlns:a16="http://schemas.microsoft.com/office/drawing/2014/main" val="72771795"/>
                    </a:ext>
                  </a:extLst>
                </a:gridCol>
                <a:gridCol w="4598875">
                  <a:extLst>
                    <a:ext uri="{9D8B030D-6E8A-4147-A177-3AD203B41FA5}">
                      <a16:colId xmlns:a16="http://schemas.microsoft.com/office/drawing/2014/main" val="1436807334"/>
                    </a:ext>
                  </a:extLst>
                </a:gridCol>
                <a:gridCol w="5703994">
                  <a:extLst>
                    <a:ext uri="{9D8B030D-6E8A-4147-A177-3AD203B41FA5}">
                      <a16:colId xmlns:a16="http://schemas.microsoft.com/office/drawing/2014/main" val="3048763051"/>
                    </a:ext>
                  </a:extLst>
                </a:gridCol>
              </a:tblGrid>
              <a:tr h="506542">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6148258">
                <a:tc>
                  <a:txBody>
                    <a:bodyPr/>
                    <a:lstStyle/>
                    <a:p>
                      <a:r>
                        <a:rPr lang="en-US" sz="2200" b="1" dirty="0" err="1">
                          <a:latin typeface="Times New Roman" panose="02020603050405020304" pitchFamily="18" charset="0"/>
                          <a:cs typeface="Times New Roman" panose="02020603050405020304" pitchFamily="18" charset="0"/>
                        </a:rPr>
                        <a:t>Nội</a:t>
                      </a:r>
                      <a:r>
                        <a:rPr lang="en-US" sz="2200" b="1" dirty="0">
                          <a:latin typeface="Times New Roman" panose="02020603050405020304" pitchFamily="18" charset="0"/>
                          <a:cs typeface="Times New Roman" panose="02020603050405020304" pitchFamily="18" charset="0"/>
                        </a:rPr>
                        <a:t> dung </a:t>
                      </a:r>
                      <a:r>
                        <a:rPr lang="en-US" sz="2200" b="1" dirty="0" err="1">
                          <a:latin typeface="Times New Roman" panose="02020603050405020304" pitchFamily="18" charset="0"/>
                          <a:cs typeface="Times New Roman" panose="02020603050405020304" pitchFamily="18" charset="0"/>
                        </a:rPr>
                        <a:t>và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Thời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lượng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giáo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dục</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Cấp</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Tiểu</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11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Việt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Âm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Thủ</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Khoa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giờ</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lớp</a:t>
                      </a:r>
                      <a:r>
                        <a:rPr lang="en-US" sz="2200" dirty="0">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ngoài</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ra</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còn</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có</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môn</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học</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tự</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chọn</a:t>
                      </a:r>
                      <a:r>
                        <a:rPr lang="en-US" sz="2200" strike="noStrike" dirty="0">
                          <a:solidFill>
                            <a:schemeClr val="tx1"/>
                          </a:solidFill>
                          <a:latin typeface="Times New Roman" panose="02020603050405020304" pitchFamily="18" charset="0"/>
                          <a:cs typeface="Times New Roman" panose="02020603050405020304" pitchFamily="18" charset="0"/>
                        </a:rPr>
                        <a:t> (Tin </a:t>
                      </a:r>
                      <a:r>
                        <a:rPr lang="en-US" sz="2200" strike="noStrike" dirty="0" err="1">
                          <a:solidFill>
                            <a:schemeClr val="tx1"/>
                          </a:solidFill>
                          <a:latin typeface="Times New Roman" panose="02020603050405020304" pitchFamily="18" charset="0"/>
                          <a:cs typeface="Times New Roman" panose="02020603050405020304" pitchFamily="18" charset="0"/>
                        </a:rPr>
                        <a:t>học</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Tiếng</a:t>
                      </a:r>
                      <a:r>
                        <a:rPr lang="en-US" sz="2200" strike="noStrike" dirty="0">
                          <a:solidFill>
                            <a:schemeClr val="tx1"/>
                          </a:solidFill>
                          <a:latin typeface="Times New Roman" panose="02020603050405020304" pitchFamily="18" charset="0"/>
                          <a:cs typeface="Times New Roman" panose="02020603050405020304" pitchFamily="18" charset="0"/>
                        </a:rPr>
                        <a:t> Anh, </a:t>
                      </a:r>
                      <a:r>
                        <a:rPr lang="en-US" sz="2200" strike="noStrike" dirty="0" err="1">
                          <a:solidFill>
                            <a:schemeClr val="tx1"/>
                          </a:solidFill>
                          <a:latin typeface="Times New Roman" panose="02020603050405020304" pitchFamily="18" charset="0"/>
                          <a:cs typeface="Times New Roman" panose="02020603050405020304" pitchFamily="18" charset="0"/>
                        </a:rPr>
                        <a:t>Tiếng</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dân</a:t>
                      </a:r>
                      <a:r>
                        <a:rPr lang="en-US" sz="2200" strike="noStrike" dirty="0">
                          <a:solidFill>
                            <a:schemeClr val="tx1"/>
                          </a:solidFill>
                          <a:latin typeface="Times New Roman" panose="02020603050405020304" pitchFamily="18" charset="0"/>
                          <a:cs typeface="Times New Roman" panose="02020603050405020304" pitchFamily="18" charset="0"/>
                        </a:rPr>
                        <a:t> </a:t>
                      </a:r>
                      <a:r>
                        <a:rPr lang="en-US" sz="2200" strike="noStrike" dirty="0" err="1">
                          <a:solidFill>
                            <a:schemeClr val="tx1"/>
                          </a:solidFill>
                          <a:latin typeface="Times New Roman" panose="02020603050405020304" pitchFamily="18" charset="0"/>
                          <a:cs typeface="Times New Roman" panose="02020603050405020304" pitchFamily="18" charset="0"/>
                        </a:rPr>
                        <a:t>tộc</a:t>
                      </a:r>
                      <a:r>
                        <a:rPr lang="en-US" sz="2200" strike="noStrike" dirty="0">
                          <a:solidFill>
                            <a:schemeClr val="tx1"/>
                          </a:solidFill>
                          <a:latin typeface="Times New Roman" panose="02020603050405020304" pitchFamily="18" charset="0"/>
                          <a:cs typeface="Times New Roman" panose="02020603050405020304" pitchFamily="18" charset="0"/>
                        </a:rPr>
                        <a:t>).  </a:t>
                      </a: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tối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thiểu</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23 – 26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phút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Cấp</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Tiểu</a:t>
                      </a:r>
                      <a:r>
                        <a:rPr lang="en-US" sz="2200" b="1" i="1" dirty="0">
                          <a:latin typeface="Times New Roman" panose="02020603050405020304" pitchFamily="18" charset="0"/>
                          <a:cs typeface="Times New Roman" panose="02020603050405020304" pitchFamily="18" charset="0"/>
                        </a:rPr>
                        <a:t> </a:t>
                      </a:r>
                      <a:r>
                        <a:rPr lang="en-US" sz="2200" b="1" i="1" dirty="0" err="1">
                          <a:latin typeface="Times New Roman" panose="02020603050405020304" pitchFamily="18" charset="0"/>
                          <a:cs typeface="Times New Roman" panose="02020603050405020304" pitchFamily="18" charset="0"/>
                        </a:rPr>
                        <a:t>học</a:t>
                      </a:r>
                      <a:r>
                        <a:rPr lang="en-US" sz="2200" b="1" i="1"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10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Việt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1, </a:t>
                      </a:r>
                      <a:r>
                        <a:rPr lang="en-US" sz="2200" dirty="0" err="1">
                          <a:latin typeface="Times New Roman" panose="02020603050405020304" pitchFamily="18" charset="0"/>
                          <a:cs typeface="Times New Roman" panose="02020603050405020304" pitchFamily="18" charset="0"/>
                        </a:rPr>
                        <a:t>Đạo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đức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Xã</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hội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Khoa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01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thiểu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1). </a:t>
                      </a:r>
                    </a:p>
                    <a:p>
                      <a:pPr algn="just">
                        <a:lnSpc>
                          <a:spcPct val="107000"/>
                        </a:lnSpc>
                        <a:spcBef>
                          <a:spcPts val="600"/>
                        </a:spcBef>
                        <a:spcAft>
                          <a:spcPts val="600"/>
                        </a:spcAft>
                      </a:pPr>
                      <a:endParaRPr lang="en-US" sz="22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25-30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tuần</a:t>
                      </a:r>
                      <a:r>
                        <a:rPr lang="vi-VN"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phút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10853359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a:stretch>
            <a:fillRect/>
          </a:stretch>
        </p:blipFill>
        <p:spPr>
          <a:xfrm>
            <a:off x="652615" y="3313852"/>
            <a:ext cx="5578383" cy="3268059"/>
          </a:xfrm>
          <a:prstGeom prst="rect">
            <a:avLst/>
          </a:prstGeom>
        </p:spPr>
      </p:pic>
      <p:pic>
        <p:nvPicPr>
          <p:cNvPr id="15" name="Picture 14"/>
          <p:cNvPicPr>
            <a:picLocks noChangeAspect="1"/>
          </p:cNvPicPr>
          <p:nvPr/>
        </p:nvPicPr>
        <p:blipFill>
          <a:blip r:embed="rId3"/>
          <a:stretch>
            <a:fillRect/>
          </a:stretch>
        </p:blipFill>
        <p:spPr>
          <a:xfrm>
            <a:off x="652615" y="230619"/>
            <a:ext cx="8283564" cy="3083233"/>
          </a:xfrm>
          <a:prstGeom prst="rect">
            <a:avLst/>
          </a:prstGeom>
        </p:spPr>
      </p:pic>
      <p:sp>
        <p:nvSpPr>
          <p:cNvPr id="12" name="Rectangle 11"/>
          <p:cNvSpPr/>
          <p:nvPr/>
        </p:nvSpPr>
        <p:spPr>
          <a:xfrm>
            <a:off x="2621190" y="387241"/>
            <a:ext cx="5770844" cy="923330"/>
          </a:xfrm>
          <a:prstGeom prst="rect">
            <a:avLst/>
          </a:prstGeom>
        </p:spPr>
        <p:txBody>
          <a:bodyPr wrap="square">
            <a:spAutoFit/>
          </a:bodyPr>
          <a:lstStyle/>
          <a:p>
            <a:pPr algn="ctr">
              <a:lnSpc>
                <a:spcPct val="100000"/>
              </a:lnSpc>
            </a:pPr>
            <a:r>
              <a:rPr lang="vi-VN" b="1" i="0" dirty="0">
                <a:solidFill>
                  <a:srgbClr val="000000"/>
                </a:solidFill>
                <a:effectLst/>
                <a:latin typeface="Calibri" panose="020F0502020204030204" pitchFamily="34" charset="0"/>
              </a:rPr>
              <a:t>BIỂU ĐỒ SO SÁNH MÔN HỌC VÀ THỜI LƯỢNG </a:t>
            </a:r>
            <a:endParaRPr lang="vi-VN" sz="1000" b="0" i="0" dirty="0">
              <a:effectLst/>
              <a:latin typeface="MS Shell Dlg 2" panose="020B0604030504040204" pitchFamily="34" charset="0"/>
            </a:endParaRPr>
          </a:p>
          <a:p>
            <a:pPr algn="ctr">
              <a:lnSpc>
                <a:spcPct val="100000"/>
              </a:lnSpc>
            </a:pPr>
            <a:r>
              <a:rPr lang="vi-VN" b="1" i="0" dirty="0">
                <a:solidFill>
                  <a:srgbClr val="000000"/>
                </a:solidFill>
                <a:effectLst/>
                <a:latin typeface="Calibri" panose="020F0502020204030204" pitchFamily="34" charset="0"/>
              </a:rPr>
              <a:t>CỦA CHƯƠNG TRÌNH MỚI VÀ CHƯƠNG TRÌNH HIỆN HÀNH </a:t>
            </a:r>
            <a:endParaRPr lang="vi-VN" sz="1000" b="0" i="0" dirty="0">
              <a:effectLst/>
              <a:latin typeface="MS Shell Dlg 2" panose="020B0604030504040204" pitchFamily="34" charset="0"/>
            </a:endParaRPr>
          </a:p>
          <a:p>
            <a:pPr algn="ctr">
              <a:lnSpc>
                <a:spcPct val="100000"/>
              </a:lnSpc>
            </a:pPr>
            <a:r>
              <a:rPr lang="vi-VN" b="1" i="0" dirty="0">
                <a:solidFill>
                  <a:schemeClr val="tx2">
                    <a:lumMod val="50000"/>
                  </a:schemeClr>
                </a:solidFill>
                <a:effectLst/>
                <a:latin typeface="Calibri" panose="020F0502020204030204" pitchFamily="34" charset="0"/>
              </a:rPr>
              <a:t>CẤP TIỂU HỌC</a:t>
            </a:r>
            <a:endParaRPr lang="vi-VN" sz="1000" b="0" i="0" dirty="0">
              <a:solidFill>
                <a:schemeClr val="tx2">
                  <a:lumMod val="50000"/>
                </a:schemeClr>
              </a:solidFill>
              <a:effectLst/>
              <a:latin typeface="MS Shell Dlg 2" panose="020B0604030504040204" pitchFamily="34" charset="0"/>
            </a:endParaRPr>
          </a:p>
        </p:txBody>
      </p:sp>
      <p:pic>
        <p:nvPicPr>
          <p:cNvPr id="17" name="Picture 16"/>
          <p:cNvPicPr>
            <a:picLocks noChangeAspect="1"/>
          </p:cNvPicPr>
          <p:nvPr/>
        </p:nvPicPr>
        <p:blipFill>
          <a:blip r:embed="rId4"/>
          <a:stretch>
            <a:fillRect/>
          </a:stretch>
        </p:blipFill>
        <p:spPr>
          <a:xfrm>
            <a:off x="6230998" y="3981730"/>
            <a:ext cx="1717695" cy="824147"/>
          </a:xfrm>
          <a:prstGeom prst="rect">
            <a:avLst/>
          </a:prstGeom>
        </p:spPr>
      </p:pic>
      <p:pic>
        <p:nvPicPr>
          <p:cNvPr id="18" name="Picture 17"/>
          <p:cNvPicPr>
            <a:picLocks noChangeAspect="1"/>
          </p:cNvPicPr>
          <p:nvPr/>
        </p:nvPicPr>
        <p:blipFill>
          <a:blip r:embed="rId5"/>
          <a:stretch>
            <a:fillRect/>
          </a:stretch>
        </p:blipFill>
        <p:spPr>
          <a:xfrm>
            <a:off x="8936179" y="1579964"/>
            <a:ext cx="1523810" cy="838095"/>
          </a:xfrm>
          <a:prstGeom prst="rect">
            <a:avLst/>
          </a:prstGeom>
        </p:spPr>
      </p:pic>
      <p:pic>
        <p:nvPicPr>
          <p:cNvPr id="19" name="Picture 18"/>
          <p:cNvPicPr>
            <a:picLocks noChangeAspect="1"/>
          </p:cNvPicPr>
          <p:nvPr/>
        </p:nvPicPr>
        <p:blipFill>
          <a:blip r:embed="rId6"/>
          <a:stretch>
            <a:fillRect/>
          </a:stretch>
        </p:blipFill>
        <p:spPr>
          <a:xfrm>
            <a:off x="8117590" y="3739867"/>
            <a:ext cx="3000247" cy="2101555"/>
          </a:xfrm>
          <a:prstGeom prst="rect">
            <a:avLst/>
          </a:prstGeom>
        </p:spPr>
      </p:pic>
    </p:spTree>
    <p:extLst>
      <p:ext uri="{BB962C8B-B14F-4D97-AF65-F5344CB8AC3E}">
        <p14:creationId xmlns:p14="http://schemas.microsoft.com/office/powerpoint/2010/main" val="1602396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700907686"/>
              </p:ext>
            </p:extLst>
          </p:nvPr>
        </p:nvGraphicFramePr>
        <p:xfrm>
          <a:off x="73152" y="101600"/>
          <a:ext cx="11905488" cy="6654800"/>
        </p:xfrm>
        <a:graphic>
          <a:graphicData uri="http://schemas.openxmlformats.org/drawingml/2006/table">
            <a:tbl>
              <a:tblPr firstRow="1" bandRow="1">
                <a:tableStyleId>{5C22544A-7EE6-4342-B048-85BDC9FD1C3A}</a:tableStyleId>
              </a:tblPr>
              <a:tblGrid>
                <a:gridCol w="1698929">
                  <a:extLst>
                    <a:ext uri="{9D8B030D-6E8A-4147-A177-3AD203B41FA5}">
                      <a16:colId xmlns:a16="http://schemas.microsoft.com/office/drawing/2014/main" val="72771795"/>
                    </a:ext>
                  </a:extLst>
                </a:gridCol>
                <a:gridCol w="4560862">
                  <a:extLst>
                    <a:ext uri="{9D8B030D-6E8A-4147-A177-3AD203B41FA5}">
                      <a16:colId xmlns:a16="http://schemas.microsoft.com/office/drawing/2014/main" val="1436807334"/>
                    </a:ext>
                  </a:extLst>
                </a:gridCol>
                <a:gridCol w="5645697">
                  <a:extLst>
                    <a:ext uri="{9D8B030D-6E8A-4147-A177-3AD203B41FA5}">
                      <a16:colId xmlns:a16="http://schemas.microsoft.com/office/drawing/2014/main" val="3048763051"/>
                    </a:ext>
                  </a:extLst>
                </a:gridCol>
              </a:tblGrid>
              <a:tr h="506542">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6148258">
                <a:tc>
                  <a:txBody>
                    <a:bodyPr/>
                    <a:lstStyle/>
                    <a:p>
                      <a:r>
                        <a:rPr lang="en-US" sz="2200" b="1" dirty="0" err="1">
                          <a:latin typeface="Times New Roman" panose="02020603050405020304" pitchFamily="18" charset="0"/>
                          <a:cs typeface="Times New Roman" panose="02020603050405020304" pitchFamily="18" charset="0"/>
                        </a:rPr>
                        <a:t>Nội</a:t>
                      </a:r>
                      <a:r>
                        <a:rPr lang="en-US" sz="2200" b="1" dirty="0">
                          <a:latin typeface="Times New Roman" panose="02020603050405020304" pitchFamily="18" charset="0"/>
                          <a:cs typeface="Times New Roman" panose="02020603050405020304" pitchFamily="18" charset="0"/>
                        </a:rPr>
                        <a:t> dung </a:t>
                      </a:r>
                      <a:r>
                        <a:rPr lang="en-US" sz="2200" b="1" dirty="0" err="1">
                          <a:latin typeface="Times New Roman" panose="02020603050405020304" pitchFamily="18" charset="0"/>
                          <a:cs typeface="Times New Roman" panose="02020603050405020304" pitchFamily="18" charset="0"/>
                        </a:rPr>
                        <a:t>và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Thời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lượng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giáo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dục</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Cấp</a:t>
                      </a:r>
                      <a:r>
                        <a:rPr lang="en-US" sz="2200" b="1" i="1" dirty="0">
                          <a:latin typeface="Times New Roman" panose="02020603050405020304" pitchFamily="18" charset="0"/>
                          <a:cs typeface="Times New Roman" panose="02020603050405020304" pitchFamily="18" charset="0"/>
                        </a:rPr>
                        <a:t> THCS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13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1,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Hóa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solidFill>
                            <a:srgbClr val="FF0000"/>
                          </a:solidFill>
                          <a:latin typeface="Times New Roman" panose="02020603050405020304" pitchFamily="18" charset="0"/>
                          <a:cs typeface="Times New Roman" panose="02020603050405020304" pitchFamily="18" charset="0"/>
                        </a:rPr>
                        <a:t>Thể</a:t>
                      </a:r>
                      <a:r>
                        <a:rPr lang="en-US" sz="2200" dirty="0">
                          <a:solidFill>
                            <a:srgbClr val="FF0000"/>
                          </a:solidFill>
                          <a:latin typeface="Times New Roman" panose="02020603050405020304" pitchFamily="18" charset="0"/>
                          <a:cs typeface="Times New Roman" panose="02020603050405020304" pitchFamily="18" charset="0"/>
                        </a:rPr>
                        <a:t> </a:t>
                      </a:r>
                      <a:r>
                        <a:rPr lang="en-US" sz="2200" dirty="0" err="1">
                          <a:solidFill>
                            <a:srgbClr val="FF0000"/>
                          </a:solidFill>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strike="noStrike" dirty="0" err="1">
                          <a:solidFill>
                            <a:srgbClr val="FF0000"/>
                          </a:solidFill>
                          <a:latin typeface="Times New Roman" panose="02020603050405020304" pitchFamily="18" charset="0"/>
                          <a:cs typeface="Times New Roman" panose="02020603050405020304" pitchFamily="18" charset="0"/>
                        </a:rPr>
                        <a:t>Âm</a:t>
                      </a:r>
                      <a:r>
                        <a:rPr lang="en-US" sz="2200" strike="noStrike" dirty="0">
                          <a:solidFill>
                            <a:srgbClr val="FF0000"/>
                          </a:solidFill>
                          <a:latin typeface="Times New Roman" panose="02020603050405020304" pitchFamily="18" charset="0"/>
                          <a:cs typeface="Times New Roman" panose="02020603050405020304" pitchFamily="18" charset="0"/>
                        </a:rPr>
                        <a:t> </a:t>
                      </a:r>
                      <a:r>
                        <a:rPr lang="en-US" sz="2200" strike="noStrike" dirty="0" err="1">
                          <a:solidFill>
                            <a:srgbClr val="FF0000"/>
                          </a:solidFill>
                          <a:latin typeface="Times New Roman" panose="02020603050405020304" pitchFamily="18" charset="0"/>
                          <a:cs typeface="Times New Roman" panose="02020603050405020304" pitchFamily="18" charset="0"/>
                        </a:rPr>
                        <a:t>nhạc</a:t>
                      </a:r>
                      <a:r>
                        <a:rPr lang="en-US" sz="2200" strike="noStrike" dirty="0">
                          <a:solidFill>
                            <a:srgbClr val="FF0000"/>
                          </a:solidFill>
                          <a:latin typeface="Times New Roman" panose="02020603050405020304" pitchFamily="18" charset="0"/>
                          <a:cs typeface="Times New Roman" panose="02020603050405020304" pitchFamily="18" charset="0"/>
                        </a:rPr>
                        <a:t>, </a:t>
                      </a:r>
                      <a:r>
                        <a:rPr lang="en-US" sz="2200" strike="noStrike" dirty="0" err="1">
                          <a:solidFill>
                            <a:srgbClr val="FF0000"/>
                          </a:solidFill>
                          <a:latin typeface="Times New Roman" panose="02020603050405020304" pitchFamily="18" charset="0"/>
                          <a:cs typeface="Times New Roman" panose="02020603050405020304" pitchFamily="18" charset="0"/>
                        </a:rPr>
                        <a:t>Mĩ</a:t>
                      </a:r>
                      <a:r>
                        <a:rPr lang="en-US" sz="2200" strike="noStrike" dirty="0">
                          <a:solidFill>
                            <a:srgbClr val="FF0000"/>
                          </a:solidFill>
                          <a:latin typeface="Times New Roman" panose="02020603050405020304" pitchFamily="18" charset="0"/>
                          <a:cs typeface="Times New Roman" panose="02020603050405020304" pitchFamily="18" charset="0"/>
                        </a:rPr>
                        <a:t> </a:t>
                      </a:r>
                      <a:r>
                        <a:rPr lang="en-US" sz="2200" strike="noStrike" dirty="0" err="1">
                          <a:solidFill>
                            <a:srgbClr val="FF0000"/>
                          </a:solidFill>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giờ</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lớp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ra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anose="02020603050405020304" pitchFamily="18" charset="0"/>
                        </a:rPr>
                        <a:t>Tin </a:t>
                      </a:r>
                      <a:r>
                        <a:rPr lang="en-US" sz="2200" dirty="0" err="1">
                          <a:solidFill>
                            <a:srgbClr val="FF0000"/>
                          </a:solidFill>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2). </a:t>
                      </a: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27-29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tuần</a:t>
                      </a:r>
                      <a:r>
                        <a:rPr lang="vi-VN"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45 </a:t>
                      </a:r>
                      <a:r>
                        <a:rPr lang="en-US" sz="2200" dirty="0" err="1">
                          <a:latin typeface="Times New Roman" panose="02020603050405020304" pitchFamily="18" charset="0"/>
                          <a:cs typeface="Times New Roman" panose="02020603050405020304" pitchFamily="18" charset="0"/>
                        </a:rPr>
                        <a:t>phút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Cấp</a:t>
                      </a:r>
                      <a:r>
                        <a:rPr lang="en-US" sz="2200" b="1" i="1" dirty="0">
                          <a:latin typeface="Times New Roman" panose="02020603050405020304" pitchFamily="18" charset="0"/>
                          <a:cs typeface="Times New Roman" panose="02020603050405020304" pitchFamily="18" charset="0"/>
                        </a:rPr>
                        <a:t> THCS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10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1,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Khoa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nhiên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01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ra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thiểu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2). </a:t>
                      </a:r>
                    </a:p>
                    <a:p>
                      <a:pPr algn="just">
                        <a:lnSpc>
                          <a:spcPct val="107000"/>
                        </a:lnSpc>
                        <a:spcBef>
                          <a:spcPts val="600"/>
                        </a:spcBef>
                        <a:spcAft>
                          <a:spcPts val="600"/>
                        </a:spcAft>
                      </a:pPr>
                      <a:endParaRPr lang="en-US" sz="2200" dirty="0">
                        <a:latin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29-29,5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tuần</a:t>
                      </a:r>
                      <a:r>
                        <a:rPr lang="vi-VN"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45 </a:t>
                      </a:r>
                      <a:r>
                        <a:rPr lang="en-US" sz="2200" dirty="0" err="1">
                          <a:latin typeface="Times New Roman" panose="02020603050405020304" pitchFamily="18" charset="0"/>
                          <a:cs typeface="Times New Roman" panose="02020603050405020304" pitchFamily="18" charset="0"/>
                        </a:rPr>
                        <a:t>phút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1767377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a:srcRect r="14422"/>
          <a:stretch/>
        </p:blipFill>
        <p:spPr>
          <a:xfrm>
            <a:off x="8977747" y="4536375"/>
            <a:ext cx="2722417" cy="1918824"/>
          </a:xfrm>
          <a:prstGeom prst="rect">
            <a:avLst/>
          </a:prstGeom>
        </p:spPr>
      </p:pic>
      <p:pic>
        <p:nvPicPr>
          <p:cNvPr id="12" name="Picture 11"/>
          <p:cNvPicPr>
            <a:picLocks noChangeAspect="1"/>
          </p:cNvPicPr>
          <p:nvPr/>
        </p:nvPicPr>
        <p:blipFill>
          <a:blip r:embed="rId3"/>
          <a:stretch>
            <a:fillRect/>
          </a:stretch>
        </p:blipFill>
        <p:spPr>
          <a:xfrm>
            <a:off x="399804" y="440510"/>
            <a:ext cx="8577943" cy="6014689"/>
          </a:xfrm>
          <a:prstGeom prst="rect">
            <a:avLst/>
          </a:prstGeom>
        </p:spPr>
      </p:pic>
      <p:sp>
        <p:nvSpPr>
          <p:cNvPr id="9" name="Rectangle 8"/>
          <p:cNvSpPr/>
          <p:nvPr/>
        </p:nvSpPr>
        <p:spPr>
          <a:xfrm>
            <a:off x="-422031" y="46142"/>
            <a:ext cx="12614031" cy="646331"/>
          </a:xfrm>
          <a:prstGeom prst="rect">
            <a:avLst/>
          </a:prstGeom>
        </p:spPr>
        <p:txBody>
          <a:bodyPr wrap="square">
            <a:spAutoFit/>
          </a:bodyPr>
          <a:lstStyle/>
          <a:p>
            <a:pPr algn="ctr">
              <a:lnSpc>
                <a:spcPct val="100000"/>
              </a:lnSpc>
            </a:pPr>
            <a:r>
              <a:rPr lang="vi-VN" b="1" i="0" dirty="0">
                <a:solidFill>
                  <a:schemeClr val="bg1"/>
                </a:solidFill>
                <a:effectLst/>
                <a:latin typeface="Calibri" panose="020F0502020204030204" pitchFamily="34" charset="0"/>
              </a:rPr>
              <a:t>BIỂU ĐỒ SO SÁNH MÔN HỌC VÀ THỜI LƯỢNG </a:t>
            </a:r>
            <a:r>
              <a:rPr lang="vi-VN" sz="1000" dirty="0">
                <a:solidFill>
                  <a:schemeClr val="bg1"/>
                </a:solidFill>
                <a:latin typeface="Calibri" panose="020F0502020204030204" pitchFamily="34" charset="0"/>
              </a:rPr>
              <a:t>  </a:t>
            </a:r>
            <a:r>
              <a:rPr lang="vi-VN" b="1" i="0" dirty="0">
                <a:solidFill>
                  <a:schemeClr val="bg1"/>
                </a:solidFill>
                <a:effectLst/>
                <a:latin typeface="Calibri" panose="020F0502020204030204" pitchFamily="34" charset="0"/>
              </a:rPr>
              <a:t>CỦA CHƯƠNG TRÌNH MỚI VÀ CHƯƠNG TRÌNH HIỆN HÀNH </a:t>
            </a:r>
            <a:endParaRPr lang="vi-VN" sz="1000" b="0" i="0" dirty="0">
              <a:solidFill>
                <a:schemeClr val="bg1"/>
              </a:solidFill>
              <a:effectLst/>
              <a:latin typeface="MS Shell Dlg 2" panose="020B0604030504040204" pitchFamily="34" charset="0"/>
            </a:endParaRPr>
          </a:p>
          <a:p>
            <a:pPr algn="ctr">
              <a:lnSpc>
                <a:spcPct val="100000"/>
              </a:lnSpc>
            </a:pPr>
            <a:r>
              <a:rPr lang="vi-VN" b="1" i="0" dirty="0">
                <a:solidFill>
                  <a:schemeClr val="bg1"/>
                </a:solidFill>
                <a:effectLst/>
                <a:latin typeface="Calibri" panose="020F0502020204030204" pitchFamily="34" charset="0"/>
              </a:rPr>
              <a:t>CẤP TRUNG HỌC CƠ SỞ</a:t>
            </a:r>
            <a:endParaRPr lang="vi-VN" sz="1000" b="0" i="0" dirty="0">
              <a:solidFill>
                <a:schemeClr val="bg1"/>
              </a:solidFill>
              <a:effectLst/>
              <a:latin typeface="MS Shell Dlg 2" panose="020B0604030504040204" pitchFamily="34" charset="0"/>
            </a:endParaRPr>
          </a:p>
        </p:txBody>
      </p:sp>
      <p:pic>
        <p:nvPicPr>
          <p:cNvPr id="13" name="Picture 12"/>
          <p:cNvPicPr>
            <a:picLocks noChangeAspect="1"/>
          </p:cNvPicPr>
          <p:nvPr/>
        </p:nvPicPr>
        <p:blipFill>
          <a:blip r:embed="rId4"/>
          <a:stretch>
            <a:fillRect/>
          </a:stretch>
        </p:blipFill>
        <p:spPr>
          <a:xfrm>
            <a:off x="8977747" y="2001637"/>
            <a:ext cx="1494310" cy="788409"/>
          </a:xfrm>
          <a:prstGeom prst="rect">
            <a:avLst/>
          </a:prstGeom>
        </p:spPr>
      </p:pic>
      <p:pic>
        <p:nvPicPr>
          <p:cNvPr id="14" name="Picture 13"/>
          <p:cNvPicPr>
            <a:picLocks noChangeAspect="1"/>
          </p:cNvPicPr>
          <p:nvPr/>
        </p:nvPicPr>
        <p:blipFill>
          <a:blip r:embed="rId5"/>
          <a:stretch>
            <a:fillRect/>
          </a:stretch>
        </p:blipFill>
        <p:spPr>
          <a:xfrm>
            <a:off x="7023981" y="4833257"/>
            <a:ext cx="1627194" cy="905860"/>
          </a:xfrm>
          <a:prstGeom prst="rect">
            <a:avLst/>
          </a:prstGeom>
        </p:spPr>
      </p:pic>
      <p:sp>
        <p:nvSpPr>
          <p:cNvPr id="7" name="Rectangle 6"/>
          <p:cNvSpPr/>
          <p:nvPr/>
        </p:nvSpPr>
        <p:spPr>
          <a:xfrm>
            <a:off x="2880331" y="230808"/>
            <a:ext cx="5770844" cy="923330"/>
          </a:xfrm>
          <a:prstGeom prst="rect">
            <a:avLst/>
          </a:prstGeom>
        </p:spPr>
        <p:txBody>
          <a:bodyPr wrap="square">
            <a:spAutoFit/>
          </a:bodyPr>
          <a:lstStyle/>
          <a:p>
            <a:pPr algn="ctr">
              <a:lnSpc>
                <a:spcPct val="100000"/>
              </a:lnSpc>
            </a:pPr>
            <a:r>
              <a:rPr lang="vi-VN" b="1" i="0" dirty="0">
                <a:solidFill>
                  <a:srgbClr val="000000"/>
                </a:solidFill>
                <a:effectLst/>
                <a:latin typeface="Calibri" panose="020F0502020204030204" pitchFamily="34" charset="0"/>
              </a:rPr>
              <a:t>BIỂU ĐỒ SO SÁNH MÔN HỌC VÀ THỜI LƯỢNG </a:t>
            </a:r>
            <a:endParaRPr lang="vi-VN" sz="1000" b="0" i="0" dirty="0">
              <a:effectLst/>
              <a:latin typeface="MS Shell Dlg 2" panose="020B0604030504040204" pitchFamily="34" charset="0"/>
            </a:endParaRPr>
          </a:p>
          <a:p>
            <a:pPr algn="ctr">
              <a:lnSpc>
                <a:spcPct val="100000"/>
              </a:lnSpc>
            </a:pPr>
            <a:r>
              <a:rPr lang="vi-VN" b="1" i="0" dirty="0">
                <a:solidFill>
                  <a:srgbClr val="000000"/>
                </a:solidFill>
                <a:effectLst/>
                <a:latin typeface="Calibri" panose="020F0502020204030204" pitchFamily="34" charset="0"/>
              </a:rPr>
              <a:t>CỦA CHƯƠNG TRÌNH MỚI VÀ CHƯƠNG TRÌNH HIỆN HÀNH </a:t>
            </a:r>
            <a:endParaRPr lang="vi-VN" sz="1000" b="0" i="0" dirty="0">
              <a:effectLst/>
              <a:latin typeface="MS Shell Dlg 2" panose="020B0604030504040204" pitchFamily="34" charset="0"/>
            </a:endParaRPr>
          </a:p>
          <a:p>
            <a:pPr algn="ctr">
              <a:lnSpc>
                <a:spcPct val="100000"/>
              </a:lnSpc>
            </a:pPr>
            <a:r>
              <a:rPr lang="vi-VN" b="1" i="0" dirty="0">
                <a:solidFill>
                  <a:schemeClr val="tx2">
                    <a:lumMod val="50000"/>
                  </a:schemeClr>
                </a:solidFill>
                <a:effectLst/>
                <a:latin typeface="Calibri" panose="020F0502020204030204" pitchFamily="34" charset="0"/>
              </a:rPr>
              <a:t>CẤP T</a:t>
            </a:r>
            <a:r>
              <a:rPr lang="en-US" b="1" i="0" dirty="0">
                <a:solidFill>
                  <a:schemeClr val="tx2">
                    <a:lumMod val="50000"/>
                  </a:schemeClr>
                </a:solidFill>
                <a:effectLst/>
                <a:latin typeface="Calibri" panose="020F0502020204030204" pitchFamily="34" charset="0"/>
              </a:rPr>
              <a:t>RUNG HỌC CƠ SỞ</a:t>
            </a:r>
            <a:endParaRPr lang="vi-VN" sz="1000" b="0" i="0" dirty="0">
              <a:solidFill>
                <a:schemeClr val="tx2">
                  <a:lumMod val="50000"/>
                </a:schemeClr>
              </a:solidFill>
              <a:effectLst/>
              <a:latin typeface="MS Shell Dlg 2" panose="020B0604030504040204" pitchFamily="34" charset="0"/>
            </a:endParaRPr>
          </a:p>
        </p:txBody>
      </p:sp>
    </p:spTree>
    <p:extLst>
      <p:ext uri="{BB962C8B-B14F-4D97-AF65-F5344CB8AC3E}">
        <p14:creationId xmlns:p14="http://schemas.microsoft.com/office/powerpoint/2010/main" val="2754079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08B8-0BF3-6D6B-C209-1E2D3B39ABEB}"/>
              </a:ext>
            </a:extLst>
          </p:cNvPr>
          <p:cNvSpPr>
            <a:spLocks noGrp="1"/>
          </p:cNvSpPr>
          <p:nvPr>
            <p:ph type="title"/>
          </p:nvPr>
        </p:nvSpPr>
        <p:spPr/>
        <p:txBody>
          <a:bodyPr/>
          <a:lstStyle/>
          <a:p>
            <a:endParaRPr lang="en-US"/>
          </a:p>
        </p:txBody>
      </p:sp>
      <p:graphicFrame>
        <p:nvGraphicFramePr>
          <p:cNvPr id="3" name="Table 3">
            <a:extLst>
              <a:ext uri="{FF2B5EF4-FFF2-40B4-BE49-F238E27FC236}">
                <a16:creationId xmlns:a16="http://schemas.microsoft.com/office/drawing/2014/main" id="{2F2EC405-4D5D-A62C-EB35-813EAA784E31}"/>
              </a:ext>
            </a:extLst>
          </p:cNvPr>
          <p:cNvGraphicFramePr>
            <a:graphicFrameLocks noGrp="1"/>
          </p:cNvGraphicFramePr>
          <p:nvPr>
            <p:extLst>
              <p:ext uri="{D42A27DB-BD31-4B8C-83A1-F6EECF244321}">
                <p14:modId xmlns:p14="http://schemas.microsoft.com/office/powerpoint/2010/main" val="45554022"/>
              </p:ext>
            </p:extLst>
          </p:nvPr>
        </p:nvGraphicFramePr>
        <p:xfrm>
          <a:off x="109728" y="101600"/>
          <a:ext cx="11932921" cy="6654800"/>
        </p:xfrm>
        <a:graphic>
          <a:graphicData uri="http://schemas.openxmlformats.org/drawingml/2006/table">
            <a:tbl>
              <a:tblPr firstRow="1" bandRow="1">
                <a:tableStyleId>{5C22544A-7EE6-4342-B048-85BDC9FD1C3A}</a:tableStyleId>
              </a:tblPr>
              <a:tblGrid>
                <a:gridCol w="1756903">
                  <a:extLst>
                    <a:ext uri="{9D8B030D-6E8A-4147-A177-3AD203B41FA5}">
                      <a16:colId xmlns:a16="http://schemas.microsoft.com/office/drawing/2014/main" val="72771795"/>
                    </a:ext>
                  </a:extLst>
                </a:gridCol>
                <a:gridCol w="4517312">
                  <a:extLst>
                    <a:ext uri="{9D8B030D-6E8A-4147-A177-3AD203B41FA5}">
                      <a16:colId xmlns:a16="http://schemas.microsoft.com/office/drawing/2014/main" val="1436807334"/>
                    </a:ext>
                  </a:extLst>
                </a:gridCol>
                <a:gridCol w="5658706">
                  <a:extLst>
                    <a:ext uri="{9D8B030D-6E8A-4147-A177-3AD203B41FA5}">
                      <a16:colId xmlns:a16="http://schemas.microsoft.com/office/drawing/2014/main" val="3048763051"/>
                    </a:ext>
                  </a:extLst>
                </a:gridCol>
              </a:tblGrid>
              <a:tr h="506542">
                <a:tc>
                  <a:txBody>
                    <a:bodyPr/>
                    <a:lstStyle/>
                    <a:p>
                      <a:pPr algn="ctr"/>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200" dirty="0" err="1">
                          <a:latin typeface="Times New Roman" panose="02020603050405020304" pitchFamily="18" charset="0"/>
                          <a:cs typeface="Times New Roman" panose="02020603050405020304" pitchFamily="18" charset="0"/>
                        </a:rPr>
                        <a:t>Chương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trình</a:t>
                      </a:r>
                      <a:r>
                        <a:rPr lang="en-US" sz="2200" dirty="0">
                          <a:latin typeface="Times New Roman" panose="02020603050405020304" pitchFamily="18" charset="0"/>
                          <a:cs typeface="Times New Roman" panose="02020603050405020304" pitchFamily="18" charset="0"/>
                        </a:rPr>
                        <a:t>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2682314"/>
                  </a:ext>
                </a:extLst>
              </a:tr>
              <a:tr h="6148258">
                <a:tc>
                  <a:txBody>
                    <a:bodyPr/>
                    <a:lstStyle/>
                    <a:p>
                      <a:r>
                        <a:rPr lang="en-US" sz="2200" b="1" dirty="0" err="1">
                          <a:latin typeface="Times New Roman" panose="02020603050405020304" pitchFamily="18" charset="0"/>
                          <a:cs typeface="Times New Roman" panose="02020603050405020304" pitchFamily="18" charset="0"/>
                        </a:rPr>
                        <a:t>Nội</a:t>
                      </a:r>
                      <a:r>
                        <a:rPr lang="en-US" sz="2200" b="1" dirty="0">
                          <a:latin typeface="Times New Roman" panose="02020603050405020304" pitchFamily="18" charset="0"/>
                          <a:cs typeface="Times New Roman" panose="02020603050405020304" pitchFamily="18" charset="0"/>
                        </a:rPr>
                        <a:t> dung </a:t>
                      </a:r>
                      <a:r>
                        <a:rPr lang="en-US" sz="2200" b="1" dirty="0" err="1">
                          <a:latin typeface="Times New Roman" panose="02020603050405020304" pitchFamily="18" charset="0"/>
                          <a:cs typeface="Times New Roman" panose="02020603050405020304" pitchFamily="18" charset="0"/>
                        </a:rPr>
                        <a:t>và</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Thời</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lượng</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giáo</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dục</a:t>
                      </a:r>
                      <a:endParaRPr lang="en-US" sz="2200" b="1"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Cấp</a:t>
                      </a:r>
                      <a:r>
                        <a:rPr lang="en-US" sz="2200" b="1" i="1" dirty="0">
                          <a:latin typeface="Times New Roman" panose="02020603050405020304" pitchFamily="18" charset="0"/>
                          <a:cs typeface="Times New Roman" panose="02020603050405020304" pitchFamily="18" charset="0"/>
                        </a:rPr>
                        <a:t> THPT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13 </a:t>
                      </a:r>
                      <a:r>
                        <a:rPr lang="en-US" sz="2200" b="1" dirty="0" err="1">
                          <a:latin typeface="Times New Roman" panose="02020603050405020304" pitchFamily="18" charset="0"/>
                          <a:cs typeface="Times New Roman" panose="02020603050405020304" pitchFamily="18" charset="0"/>
                        </a:rPr>
                        <a:t>môn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học</a:t>
                      </a:r>
                      <a:r>
                        <a:rPr lang="en-US" sz="2200" b="1"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1, </a:t>
                      </a:r>
                      <a:r>
                        <a:rPr lang="en-US" sz="2200" dirty="0" err="1">
                          <a:latin typeface="Times New Roman" panose="02020603050405020304" pitchFamily="18" charset="0"/>
                          <a:cs typeface="Times New Roman" panose="02020603050405020304" pitchFamily="18" charset="0"/>
                        </a:rPr>
                        <a:t>Lịch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Hóa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phòng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an </a:t>
                      </a:r>
                      <a:r>
                        <a:rPr lang="en-US" sz="2200" dirty="0" err="1">
                          <a:latin typeface="Times New Roman" panose="02020603050405020304" pitchFamily="18" charset="0"/>
                          <a:cs typeface="Times New Roman" panose="02020603050405020304" pitchFamily="18" charset="0"/>
                        </a:rPr>
                        <a:t>ninh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tập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giờ</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lên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lớp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ra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thiểu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2). </a:t>
                      </a: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29,5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tuần</a:t>
                      </a:r>
                      <a:r>
                        <a:rPr lang="vi-VN"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45 </a:t>
                      </a:r>
                      <a:r>
                        <a:rPr lang="en-US" sz="2200" dirty="0" err="1">
                          <a:latin typeface="Times New Roman" panose="02020603050405020304" pitchFamily="18" charset="0"/>
                          <a:cs typeface="Times New Roman" panose="02020603050405020304" pitchFamily="18" charset="0"/>
                        </a:rPr>
                        <a:t>phút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Bef>
                          <a:spcPts val="600"/>
                        </a:spcBef>
                        <a:spcAft>
                          <a:spcPts val="600"/>
                        </a:spcAft>
                      </a:pPr>
                      <a:r>
                        <a:rPr lang="en-US" sz="2200" b="1" i="1" dirty="0" err="1">
                          <a:latin typeface="Times New Roman" panose="02020603050405020304" pitchFamily="18" charset="0"/>
                          <a:cs typeface="Times New Roman" panose="02020603050405020304" pitchFamily="18" charset="0"/>
                        </a:rPr>
                        <a:t>Cấp</a:t>
                      </a:r>
                      <a:r>
                        <a:rPr lang="en-US" sz="2200" b="1" i="1" dirty="0">
                          <a:latin typeface="Times New Roman" panose="02020603050405020304" pitchFamily="18" charset="0"/>
                          <a:cs typeface="Times New Roman" panose="02020603050405020304" pitchFamily="18" charset="0"/>
                        </a:rPr>
                        <a:t> THPT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b="1" dirty="0">
                          <a:latin typeface="Times New Roman" panose="02020603050405020304" pitchFamily="18" charset="0"/>
                          <a:cs typeface="Times New Roman" panose="02020603050405020304" pitchFamily="18" charset="0"/>
                        </a:rPr>
                        <a:t>06 </a:t>
                      </a:r>
                      <a:r>
                        <a:rPr lang="en-US" sz="2200" b="1" dirty="0" err="1">
                          <a:latin typeface="Times New Roman" panose="02020603050405020304" pitchFamily="18" charset="0"/>
                          <a:cs typeface="Times New Roman" panose="02020603050405020304" pitchFamily="18" charset="0"/>
                        </a:rPr>
                        <a:t>môn</a:t>
                      </a:r>
                      <a:r>
                        <a:rPr lang="en-US" sz="2200" b="1" dirty="0">
                          <a:latin typeface="Times New Roman" panose="02020603050405020304" pitchFamily="18" charset="0"/>
                          <a:cs typeface="Times New Roman" panose="02020603050405020304" pitchFamily="18" charset="0"/>
                        </a:rPr>
                        <a:t> </a:t>
                      </a:r>
                      <a:r>
                        <a:rPr lang="en-US" sz="2200" b="1" dirty="0" err="1">
                          <a:latin typeface="Times New Roman" panose="02020603050405020304" pitchFamily="18" charset="0"/>
                          <a:cs typeface="Times New Roman" panose="02020603050405020304" pitchFamily="18" charset="0"/>
                        </a:rPr>
                        <a:t>học</a:t>
                      </a:r>
                      <a:r>
                        <a:rPr lang="en-US" sz="2200" b="1"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văn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Toán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1,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thể</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chất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quốc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phòng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an </a:t>
                      </a:r>
                      <a:r>
                        <a:rPr lang="en-US" sz="2200" dirty="0" err="1">
                          <a:latin typeface="Times New Roman" panose="02020603050405020304" pitchFamily="18" charset="0"/>
                          <a:cs typeface="Times New Roman" panose="02020603050405020304" pitchFamily="18" charset="0"/>
                        </a:rPr>
                        <a:t>ninh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Lịch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sử</a:t>
                      </a:r>
                      <a:r>
                        <a:rPr lang="en-US" sz="2200" dirty="0">
                          <a:latin typeface="Times New Roman" panose="02020603050405020304" pitchFamily="18" charset="0"/>
                          <a:cs typeface="Times New Roman" panose="02020603050405020304" pitchFamily="18" charset="0"/>
                        </a:rPr>
                        <a:t>), 01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bắt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buộc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Hoạt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động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trải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hướng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nghiệp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Nội</a:t>
                      </a:r>
                      <a:r>
                        <a:rPr lang="en-US" sz="2200" dirty="0">
                          <a:latin typeface="Times New Roman" panose="02020603050405020304" pitchFamily="18" charset="0"/>
                          <a:cs typeface="Times New Roman" panose="02020603050405020304" pitchFamily="18" charset="0"/>
                        </a:rPr>
                        <a:t> dung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của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phương</a:t>
                      </a:r>
                      <a:r>
                        <a:rPr lang="en-US" sz="2200" dirty="0">
                          <a:latin typeface="Times New Roman" panose="02020603050405020304" pitchFamily="18" charset="0"/>
                          <a:cs typeface="Times New Roman" panose="02020603050405020304" pitchFamily="18" charset="0"/>
                        </a:rPr>
                        <a:t>; 04/09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lựa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Địa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kinh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tế</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pháp</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luật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lí</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Hóa</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Sinh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Công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nghệ</a:t>
                      </a:r>
                      <a:r>
                        <a:rPr lang="en-US" sz="2200" dirty="0">
                          <a:latin typeface="Times New Roman" panose="02020603050405020304" pitchFamily="18" charset="0"/>
                          <a:cs typeface="Times New Roman" panose="02020603050405020304" pitchFamily="18" charset="0"/>
                        </a:rPr>
                        <a:t>, Tin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Âm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nhạc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Mĩ</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thuật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ngoài</a:t>
                      </a:r>
                      <a:r>
                        <a:rPr lang="en-US" sz="2200" dirty="0">
                          <a:latin typeface="Times New Roman" panose="02020603050405020304" pitchFamily="18" charset="0"/>
                          <a:cs typeface="Times New Roman" panose="02020603050405020304" pitchFamily="18" charset="0"/>
                        </a:rPr>
                        <a:t> ra </a:t>
                      </a:r>
                      <a:r>
                        <a:rPr lang="en-US" sz="2200" dirty="0" err="1">
                          <a:latin typeface="Times New Roman" panose="02020603050405020304" pitchFamily="18" charset="0"/>
                          <a:cs typeface="Times New Roman" panose="02020603050405020304" pitchFamily="18" charset="0"/>
                        </a:rPr>
                        <a:t>còn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có</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môn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tự</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chọn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dân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tộc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thiểu</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số</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Ngoại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ngữ</a:t>
                      </a:r>
                      <a:r>
                        <a:rPr lang="en-US" sz="2200" dirty="0">
                          <a:latin typeface="Times New Roman" panose="02020603050405020304" pitchFamily="18" charset="0"/>
                          <a:cs typeface="Times New Roman" panose="02020603050405020304" pitchFamily="18" charset="0"/>
                        </a:rPr>
                        <a:t> 2). </a:t>
                      </a:r>
                    </a:p>
                    <a:p>
                      <a:pPr algn="just">
                        <a:lnSpc>
                          <a:spcPct val="107000"/>
                        </a:lnSpc>
                        <a:spcBef>
                          <a:spcPts val="600"/>
                        </a:spcBef>
                        <a:spcAft>
                          <a:spcPts val="600"/>
                        </a:spcAft>
                      </a:pP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giáo</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dục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35 </a:t>
                      </a:r>
                      <a:r>
                        <a:rPr lang="en-US" sz="2200" dirty="0" err="1">
                          <a:latin typeface="Times New Roman" panose="02020603050405020304" pitchFamily="18" charset="0"/>
                          <a:cs typeface="Times New Roman" panose="02020603050405020304" pitchFamily="18" charset="0"/>
                        </a:rPr>
                        <a:t>tuần</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năm</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và</a:t>
                      </a:r>
                      <a:r>
                        <a:rPr lang="en-US" sz="2200" dirty="0">
                          <a:latin typeface="Times New Roman" panose="02020603050405020304" pitchFamily="18" charset="0"/>
                          <a:cs typeface="Times New Roman" panose="02020603050405020304" pitchFamily="18" charset="0"/>
                        </a:rPr>
                        <a:t> 28,5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/1 </a:t>
                      </a:r>
                      <a:r>
                        <a:rPr lang="en-US" sz="2200" dirty="0" err="1">
                          <a:latin typeface="Times New Roman" panose="02020603050405020304" pitchFamily="18" charset="0"/>
                          <a:cs typeface="Times New Roman" panose="02020603050405020304" pitchFamily="18" charset="0"/>
                        </a:rPr>
                        <a:t>tuần</a:t>
                      </a:r>
                      <a:r>
                        <a:rPr lang="vi-VN"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Thời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lượng</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mỗi</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tiết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học</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là</a:t>
                      </a:r>
                      <a:r>
                        <a:rPr lang="en-US" sz="2200" dirty="0">
                          <a:latin typeface="Times New Roman" panose="02020603050405020304" pitchFamily="18" charset="0"/>
                          <a:cs typeface="Times New Roman" panose="02020603050405020304" pitchFamily="18" charset="0"/>
                        </a:rPr>
                        <a:t> 45 </a:t>
                      </a:r>
                      <a:r>
                        <a:rPr lang="en-US" sz="2200" dirty="0" err="1">
                          <a:latin typeface="Times New Roman" panose="02020603050405020304" pitchFamily="18" charset="0"/>
                          <a:cs typeface="Times New Roman" panose="02020603050405020304" pitchFamily="18" charset="0"/>
                        </a:rPr>
                        <a:t>phút</a:t>
                      </a:r>
                      <a:r>
                        <a:rPr lang="en-US" sz="2200" dirty="0">
                          <a:latin typeface="Times New Roman" panose="02020603050405020304" pitchFamily="18" charset="0"/>
                          <a:cs typeface="Times New Roman" panose="02020603050405020304" pitchFamily="18" charset="0"/>
                        </a:rPr>
                        <a:t>.</a:t>
                      </a:r>
                      <a:endParaRPr lang="en-GB" sz="2200" dirty="0">
                        <a:latin typeface="Times New Roman" panose="02020603050405020304" pitchFamily="18" charset="0"/>
                        <a:cs typeface="Times New Roman" panose="02020603050405020304" pitchFamily="18" charset="0"/>
                      </a:endParaRPr>
                    </a:p>
                    <a:p>
                      <a:endParaRPr lang="en-US" sz="2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8431176"/>
                  </a:ext>
                </a:extLst>
              </a:tr>
            </a:tbl>
          </a:graphicData>
        </a:graphic>
      </p:graphicFrame>
    </p:spTree>
    <p:extLst>
      <p:ext uri="{BB962C8B-B14F-4D97-AF65-F5344CB8AC3E}">
        <p14:creationId xmlns:p14="http://schemas.microsoft.com/office/powerpoint/2010/main" val="1439306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2284</TotalTime>
  <Words>3058</Words>
  <Application>Microsoft Office PowerPoint</Application>
  <PresentationFormat>Widescreen</PresentationFormat>
  <Paragraphs>119</Paragraphs>
  <Slides>19</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.VnTime</vt:lpstr>
      <vt:lpstr>Arial</vt:lpstr>
      <vt:lpstr>Avenir Next LT Pro</vt:lpstr>
      <vt:lpstr>Calibri</vt:lpstr>
      <vt:lpstr>Calibri Light</vt:lpstr>
      <vt:lpstr>Cambria</vt:lpstr>
      <vt:lpstr>MS Shell Dlg 2</vt:lpstr>
      <vt:lpstr>Tahoma</vt:lpstr>
      <vt:lpstr>Times New Roman</vt:lpstr>
      <vt:lpstr>Wingdings</vt:lpstr>
      <vt:lpstr>Office Theme</vt:lpstr>
      <vt:lpstr>  ĐIỂM MỚI CỦA CHƯƠNG TRÌNH GIÁO DỤC PHỔ THÔNG 2018 VÀ YÊU CẦU TRONG QUÁ TRÌNH TỔ CHỨC THỰC HIỆN </vt:lpstr>
      <vt:lpstr>ĐỔI MỚI GIÁO DỤC PHỔ THÔNG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CHƯƠNG TRÌNH 2018 </vt:lpstr>
      <vt:lpstr>PowerPoint Presentation</vt:lpstr>
      <vt:lpstr>PowerPoint Presentation</vt:lpstr>
      <vt:lpstr>PowerPoint Presentation</vt:lpstr>
      <vt:lpstr>PowerPoint Presentation</vt:lpstr>
      <vt:lpstr>PowerPoint Presentation</vt:lpstr>
      <vt:lpstr>PowerPoint Presentation</vt:lpstr>
      <vt:lpstr>Điều kiện về cơ sở vật chất (CSVC)  và thiết bị dạy học (TBDH)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TẬP NHÓM</dc:title>
  <dc:creator>Phan Thị Thanh Hội</dc:creator>
  <cp:lastModifiedBy>Phùng Thanh Thủy</cp:lastModifiedBy>
  <cp:revision>108</cp:revision>
  <dcterms:created xsi:type="dcterms:W3CDTF">2022-07-03T04:12:46Z</dcterms:created>
  <dcterms:modified xsi:type="dcterms:W3CDTF">2023-02-07T08:54:27Z</dcterms:modified>
</cp:coreProperties>
</file>